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B7D3FC-E49A-4B64-8D3F-FE493E0A0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4FF45-EFE1-4295-B631-B7D572F6D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05EF60-BE29-4E9D-BCD6-5ABA3F3E0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0A6709-83D7-492E-8FD1-A3287B03E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0F8B90-788A-4AF5-B30E-6430DD6865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75B208-8828-42EB-91B4-610ECF3A0F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BE15FC-9A9A-436D-BF5B-C7C946B7D6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BF1B88-C02C-46C9-9645-FC30803759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4EFF06-9FDB-4F27-899A-31F035D3D3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8EC4B-CE1E-4F06-9C7C-9369195E9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44B90-AFA8-4C76-B3FF-339F6C564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20013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危化品特种作业人员安全操作的安全考核</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危化品特种作业概述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安全考核目标与原则</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安全考核内容与方法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安全考核实施过程管理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安全考核效果评价与持续改进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特种作业人员培训教育及素质提升途径探讨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危化品特种作业概述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危化品定义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危化品分类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根据危险性质不同，可分为爆炸品、压缩气体和液化气体、易燃液体、易燃固体、自燃物品和遇湿易燃物品、氧化剂和有机过氧化物、有毒品和腐蚀品等。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637" r="336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包括危化品的生产、储存、使用、经营、运输和处置废弃等环节中的特种作业。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特种作业人员必须取得相应资格，严格遵守安全操作规程，正确使用安全防护用品，确保危化品安全。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促进企业可持续发展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危化品企业是国民经济的重要组成部分，安全操作对于保障企业生产安全、提高经济效益具有重要意义。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维护社会稳定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危化品事故往往引起社会广泛关注，安全操作有助于维护社会稳定和公共安全。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保障人民生命财产安全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危化品一旦发生事故，往往造成重大人员伤亡和财产损失，安全操作是预防事故的关键。</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安全考核目标与原则</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确保特种作业人员掌握危化品安全操作技能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通过考核，验证特种作业人员是否具备正确、安全地操作危化品的能力，包括危化品的识别、分类、储存、运输、使用及应急处置等方面。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提高特种作业人员安全意识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强化特种作业人员对危化品安全操作重要性的认识，树立“安全第一”的思想，自觉遵守安全操作规程。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促进企业安全管理水平提升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通过考核，推动企业完善危化品安全管理制度，提高安全管理水平，降低事故风险。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考核目标设定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考核过程应遵循客观公正的原则，确保考核结果真实反映特种作业人员的安全操作技能水平。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客观公正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042" r="11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科学合理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严格规范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83" r="2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考核内容应科学、合理，涵盖危化品安全操作的各个方面，确保考核结果全面、准确。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考核过程应严格遵循相关标准和规范，确保考核的严谨性和权威性。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考核原则遵循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制定详细的危化品安全操作技能标准，包括操作程序、安全防护措施、应急处置等方面，作为考核的依据。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危化品安全操作技能标准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制定安全意识评价标准，包括特种作业人员对危化品安全操作的认识、态度和行为等方面。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安全意识评价标准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制定企业安全管理水平评价标准，包括安全管理制度、安全培训、安全检查等方面，以评估企业的安全管理状况。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安全管理水平评价标准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安全考核内容与方法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危化品知识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考核作业人员是否掌握危化品的分类、性质、危害及相应的安全防护知识。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安全操作规程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检验作业人员是否熟悉危化品安全操作规程，了解操作过程中可能出现的风险及应对措施。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法律法规与标准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考核作业人员对国家有关危化品安全生产的法律法规、标准及企业相关规章制度的掌握情况。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理论知识测试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评估作业人员在危化品操作过程中是否能够正确、规范地使用安全设施、个人防护用品等。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安全操作技能</a:t>
            </a:r>
          </a:p>
        </p:txBody>
      </p:sp>
      <p:pic>
        <p:nvPicPr>
          <p:cNvPr id="5" name="Picture 5"/>
          <p:cNvPicPr>
            <a:picLocks noChangeAspect="1"/>
          </p:cNvPicPr>
          <p:nvPr/>
        </p:nvPicPr>
        <p:blipFill>
          <a:blip r:embed="rId2"/>
          <a:srcRect l="17542" r="175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检验作业人员是否具备对危化品相关设备进行日常维护和保养的能力，确保设备处于良好状态。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设备维护与保养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评估作业人员在发生危化品事故时的应急处理能力，包括事故报告、现场处置、人员疏散等。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事故应急处理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实际操作技能评估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https://d.book118.com/046120013040010045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2024-09-13T22:00:46.528</cp:lastPrinted>
  <dcterms:created xsi:type="dcterms:W3CDTF">2024-09-13T14:00:46Z</dcterms:created>
  <dcterms:modified xsi:type="dcterms:W3CDTF">2024-09-13T14:00:48Z</dcterms:modified>
</cp:coreProperties>
</file>