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FC44A-0035-462D-883A-CA0365AFD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97D86-1B85-4940-90B1-622434CEB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6F85F-27AF-4C51-922A-E501BD699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BBFDC-214C-4771-B423-88848FC04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00A21E-2177-4B65-BAE1-81B5F72C8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9551C3-F523-4792-992C-C1A72B533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D1A620-BE1F-4D2A-BABB-31B874205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77A49-14D9-4790-8401-E45934AF9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F6831-863D-469D-A0D3-46CE03B44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B38BA-A4BC-448A-9D8E-C9FF9E2C2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50D31-1563-4486-A301-A8A718D4B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21032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电力系统QC成果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电力系统QC小组活动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电力系统QC方法应用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电力系统QC成果展示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电力系统QC挑战与对策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电力系统是国家经济发展的重要基础设施，其安全稳定运行对于保障社会生产和人民生活具有重要意义。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随着电力体制改革的深入推进和电力市场的逐步开放，电力系统面临着越来越多的挑战和机遇，提高电力系统运行水平和服务质量成为行业发展的重要任务。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电力系统QC成果是电力行业在质量管理方面取得的重要成果，对于提高电力系统运行效率、降低运行成本、增强系统安全性和可靠性具有重要作用。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96" r="14796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电力系统QC成果是指在电力系统规划、设计、建设、运行、维护等各个环节中，通过采用先进的质量管理理论和方法，取得的具有创新性、实用性、推广价值的成果。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电力系统QC成果不仅提高了电力系统的运行效率和服务质量，也为电力行业的可持续发展注入了新的动力。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电力系统QC成果涵盖了电力系统的各个方面，包括电力设备制造、安装调试、运行维护、技术改造、节能减排等。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电力系统QC成果概述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电力系统QC小组活动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活动目标与原则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提高电力系统运行效率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优化电力资源配置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8708" b="8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科学性：遵循电力系统运行规律，采用科学方法进行分析和解决问题。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降低系统故障率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结合电力系统实际运行情况，开展有针对性的QC小组活动。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加强团队成员之间的沟通与协作，共同推进QC小组活动的开展。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活动内容与步骤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分析电力系统运行现状，找出存在的问题和瓶颈。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制定针对性的优化方案和改进措施。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活动内容与步骤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对优化方案进行实施和跟踪，确保方案的有效性和可持续性。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通过数据分析和现场调研，确定电力系统存在的问题。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针对诊断出的问题，制定具体的优化方案和改进措施。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活动内容与步骤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按照制定的方案，逐步推进实施过程。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对实施后的效果进行评估，确保方案的有效性和可持续性。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活动内容与步骤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提高电力系统的运行效率，降低能源浪费。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优化电力资源配置，提高电力系统的稳定性和可靠性。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活动成果与效益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降低系统故障率，减少停电时间和维修成本。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942" b="8942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活动成果与效益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通过提高运行效率和降低维修成本，为企业节约大量资金。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优化电力资源配置，提高电力系统的稳定性和可靠性，为社会提供更加优质的电力服务。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环境效益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降低能源浪费和减少污染排放，有利于保护环境和推动可持续发展。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活动成果与效益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电力系统QC方法应用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运用统计技术对生产过程中的各个阶段进行监控，确保产品质量稳定。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统计过程控制（SPC）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通过对产品样本进行检验，推断整体产品的质量状况。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抽样检验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评估生产过程的稳定性和能力，确保产品符合质量要求。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质量控制方法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建立完善的质量管理体系，包括质量方针、目标、组织结构、职责、程序等。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定期对质量管理体系进行审核，确保其有效运行并持续改进。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质量审计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对供应商进行选择和评估，确保供应商提供的产品或服务符合质量要求。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质量保证方法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https://d.book118.com/046121032224010043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2024-09-11T23:00:30.613</cp:lastPrinted>
  <dcterms:created xsi:type="dcterms:W3CDTF">2024-09-11T15:00:30Z</dcterms:created>
  <dcterms:modified xsi:type="dcterms:W3CDTF">2024-09-11T15:00:32Z</dcterms:modified>
</cp:coreProperties>
</file>