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446E1-E888-4328-98D7-86A21BB91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19FF2-AB60-4962-8806-55EF96825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11991-0833-46A9-B308-463A3D382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D6AA43-5359-443F-9859-30C5CFCAE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09E179-DD5F-4BC1-BF60-62FF697C7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7A7812-3E2E-4C3B-88E6-414E56FF8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0EF44A-7D16-4028-8CB8-C7D55E20D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A126EF-7F44-471B-B21D-B769B1FFB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5DB7BC-5F9A-4EBA-8A86-EAFB5E7DF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2EC72-9750-4FA9-8447-A402835DB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5E675-E3AE-4583-B388-4F843139B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12202412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医疗垃圾分类与处理的案例与经验分享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医疗垃圾概述与分类标准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典型案例分析：成功实践与经验教训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政策法规解读与行业趋势分析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技术创新在医疗垃圾处理中应用前景探讨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跨界合作与多元共治模式在推进医疗垃圾分类中作用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医疗垃圾概述与分类标准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指在医疗、预防和保健等医疗卫生服务过程中产生的废弃物，包括但不限于一次性针筒、输液器、棉球、纱布等。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医疗垃圾携带病毒、细菌等微生物，若处理不当，会对环境和人体健康造成严重威胁。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医疗垃圾定义及危害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以美国为例，医疗垃圾分为一般医疗垃圾和感染性废弃物，后者需进行特殊处理。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根据《医疗废物管理条例》，我国将医疗垃圾分为感染性、损伤性、病理性、化学性和药物性废弃物五大类。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国内外医疗垃圾分类标准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国内医疗垃圾分类标准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国外医疗垃圾分类标准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化学性废弃物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如化学试剂、药物残留等，需根据化学性质进行中和、稀释等处理后排放或回收利用。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病理性废弃物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如人体组织、器官等，需进行低温冷冻、高压灭菌等特殊处理后焚烧或填埋。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损伤性废弃物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如针头、刀片等锐器，需进行专业安全处理，避免造成伤害。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一般医疗垃圾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包括一次性用品、玻璃瓶等，需进行破碎、压缩后焚烧或填埋处理。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感染性废弃物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携带病毒、细菌等微生物的废弃物，需进行高温高压灭菌、化学消毒或焚烧处理。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各类医疗垃圾特点及处理方法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典型案例分析：成功实践与经验教训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该医院通过制定详细的垃圾分类制度，强化员工培训，以及定期检查和评估，成功实现了医疗垃圾的分类与处理，有效降低了医疗垃圾对环境的污染。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院在医疗垃圾分类与处理方面进行了积极的探索和实践。首先，医院制定了详细的垃圾分类制度，明确了各类垃圾的分类标准和处理方式。其次，医院加强了对员工的培训，确保员工能够准确掌握垃圾分类的知识和方法。此外，医院还定期进行垃圾分类的检查和评估，及时发现问题并进行整改。这些措施的实施，不仅提高了医疗垃圾的分类和处理效率，也有效降低了医疗垃圾对环境的污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案例一：某医院垃圾分类实施过程及效果评估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该地区通过建立医疗废物集中处置中心，实现了医疗垃圾的专业化、集中化处理，提高了处理效率，降低了二次污染的风险。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地区为了解决医疗垃圾处理问题，建立了医疗废物集中处置中心。该中心采用先进的处理技术，对医疗垃圾进行专业化、集中化处理。同时，中心还建立了完善的监管体系，确保处理过程的安全和有效性。这些措施的实施，不仅提高了该地区医疗垃圾的处理效率，也降低了二次污染的风险，为地区的生态环境保护做出了积极贡献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该企业通过技术创新，实现了医疗废弃物的资源化利用，既解决了垃圾处理问题，又创造了经济效益。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企业针对医疗废弃物处理问题，开展了一系列技术创新。通过对医疗废弃物进行分类、清洗、破碎等处理，提取出可再生利用的资源。同时，企业还积极探索新的处理技术和方法，进一步提高处理效率和资源利用率。这些措施的实施，不仅解决了医疗废弃物的处理问题，还为企业带来了可观的经济效益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政策法规解读与行业趋势分析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881" b="108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国家政策法规对医疗垃圾管理要求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医疗废物管理条例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明确医疗垃圾的定义、分类、收集、运输、处理等要求，规范医疗废物管理流程。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环境保护法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规定医疗垃圾处理应遵循减量化、资源化、无害化的原则，强化对医疗垃圾处理设施建设和运营的监管。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传染病防治法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要求对医疗废物进行严格管理，防止疾病传播，保障公众健康。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https://d.book118.com/046122024123010034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2024-09-03T19:00:51.009</cp:lastPrinted>
  <dcterms:created xsi:type="dcterms:W3CDTF">2024-09-03T11:00:51Z</dcterms:created>
  <dcterms:modified xsi:type="dcterms:W3CDTF">2024-09-03T11:00:53Z</dcterms:modified>
</cp:coreProperties>
</file>