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88D4A4-23FA-4BE5-BA7D-920F5A236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B14848-C372-4239-BF81-FADBE8BC1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DF5210-E954-4D5F-B349-8F871A9DC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85D5D3-3951-47DB-B73B-B6F064626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A3AA3C-AF5A-4BE0-BA51-D1B9A4959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3E4695-31AD-4772-A151-4ACD9E5F2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CA4B20-4579-46E8-8E1B-EDE8AE4B4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761D66-6395-424F-A11F-DD2DAC6BD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9052CB-B254-475A-8977-1D286D336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A40FE7-20BB-452E-8780-F6F9B515F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A47F35-4B7D-4887-B966-E6E9E44D5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6122112145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管理体系审核的信息管理和保护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管理体系审核概述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信息管理在管理体系审核中应用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保护措施在管理体系审核中实施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风险评估与应对策略在管理体系审核中运用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案例分析：成功企业实践经验分享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总结与展望：提升管理体系审核水平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管理体系审核概述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095" r="19095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4269" r="4269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248" r="31248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11179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确保管理体系符合相关标准和法规要求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评估管理体系的有效性和效率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识别管理体系中的潜在风险和改进机会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促进组织持续改进和提升管理水平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0292" r="2029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审核准备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审核实施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审核报告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审核后续活动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审核流程与步骤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确定审核目标、范围和计划，组建审核组，准备审核工具和资料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编写审核报告，对审核发现进行分析和总结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进行现场审核，收集证据，记录审核发现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跟踪验证审核发现的整改情况，确保问题得到解决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75" r="15375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审核管理体系文件是否齐全、适用和有效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管理体系文件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审核管理体系在实际运行中的符合性和有效性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管理体系实施情况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关注内外部环境变化对管理体系的影响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内外部环境变化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关注相关方的需求和期望，确保管理体系满足其要求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相关方需求和期望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审核范围与关注点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信息管理在管理体系审核中应用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建立信息档案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将整理好的信息按照相应的标准和要求建立档案，方便后续查询和使用。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明确信息收集目的和范围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根据审核计划确定所需收集的信息类型、来源和数量。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有效整理信息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对收集到的信息进行分类、筛选、归纳和整理，确保信息的准确性和完整性。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信息收集与整理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599" b="65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477" b="547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信息传递与沟通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制定信息传递计划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明确信息传递的方式、渠道、时间和责任人，确保信息能够及时、准确地传递给相关人员。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保持有效沟通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在审核过程中，与受审核方保持密切沟通，及时解答疑问，消除误解。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传递审核发现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将审核过程中发现的问题、不符合项以及改进建议等信息及时传递给受审核方，促进其进行整改和改进。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531" r="2253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收集反馈信息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在审核结束后，收集受审核方对审核过程、审核结果以及改进措施的反馈意见。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分析反馈信息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对收集到的反馈信息进行深入分析，找出问题的根源和关键因素。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根据分析结果，对管理体系审核过程进行持续改进，提高审核的有效性和效率。同时，将改进措施纳入下一次审核的计划中，形成良性循环。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信息反馈与改进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保护措施在管理体系审核中实施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明确保密信息范围、保密等级和处理方式。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确立保密原则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建立完善的保密制度体系，包括保密责任、保密管理、保密检查等方面。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制定保密制度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提高全员保密意识，加强保密宣传教育，确保保密制度得到有效执行。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加强保密宣传教育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保密原则及制度建立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数据加密技术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采用先进的加密技术，对敏感信息进行加密处理，确保数据传输和存储的安全。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存储安全策略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制定完善的数据存储安全策略，包括数据备份、恢复、销毁等方面，确保数据的安全性和完整性。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访问控制和权限管理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建立严格的访问控制和权限管理制度，对数据的访问和使用进行严格的限制和管理。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数据加密与存储安全策略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https://d.book118.com/046122112145010052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2024-09-19T03:49:27.409</cp:lastPrinted>
  <dcterms:created xsi:type="dcterms:W3CDTF">2024-09-18T19:49:27Z</dcterms:created>
  <dcterms:modified xsi:type="dcterms:W3CDTF">2024-09-18T19:49:29Z</dcterms:modified>
</cp:coreProperties>
</file>