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F75E93-2D79-4EDA-9241-0262FD9D3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E3D661-3E3C-4599-8BC2-27606B761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418CE-EA08-47AB-82A3-4F4393D37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593A49-78C4-4235-B13F-FCCC3AEA6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948398-9297-432D-AAA6-56D87EB92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89C4B4-0DCC-495B-8EF9-A690E6008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9D259F-CF14-4C1F-A6F2-F34B00FE4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106E6C-5170-41A8-AA49-5FFE28E05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CE1215-0339-4656-AD37-01A606616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40392-66DB-4FA2-A099-F7F84BCE1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1BF9EC-7E82-49FB-92AA-EDBF78AF9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122140235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大班幼儿预防龋齿的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什么是龋齿？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大班幼儿龋齿现状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大班幼儿预防龋齿的方法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家长在预防龋齿中的作用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幼儿园在预防龋齿中的责任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什么是龋齿？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278" r="2927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386" r="3638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它通常是由口腔中的细菌分解食物残渣产生酸性物质，对牙齿造成腐蚀而引起的。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龋齿，也称为蛀牙或虫牙，是一种牙齿硬组织逐渐被破坏的疾病。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频繁摄入含糖食物和饮料，为口腔中的细菌提供营养，促进其生长繁殖。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4761" r="476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不良的饮食习惯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不按时刷牙或刷牙方法不正确，导致食物残渣和细菌在口腔中滞留。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口腔卫生不良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某些基因可能增加个体对龋齿的易感性。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龋齿的成因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00" r="1870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892" r="1789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605" r="2560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008" r="1300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龋齿的危害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龋齿会导致牙齿敏感和疼痛，影响幼儿的饮食和日常生活。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龋齿导致牙齿缺失或损坏，影响幼儿的咀嚼功能，进而影响消化和营养吸收。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龋齿可能引起牙髓炎和根尖周炎等感染，对幼儿的身体健康造成威胁。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疼痛和牙齿缺失可能对幼儿的自信心和社交能力产生负面影响。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咀嚼功能减退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大班幼儿龋齿现状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386" r="3638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07" r="306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89" r="3258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大班幼儿正处于乳牙期，乳牙易受细菌侵蚀，导致龋齿发病率较高。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城市幼儿由于饮食结构和生活习惯的影响，龋齿发病率高于农村。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城市高于农村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大班幼儿龋齿的发病率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过多的甜食、饮料等高糖食品容易导致蛀牙。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口腔卫生习惯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92" r="18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幼儿没有养成良好的口腔卫生习惯，如刷牙、漱口等。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幼儿龋齿的发生与遗传因素也有一定的关系。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大班幼儿龋齿的影响因素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50" r="14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许多家长对幼儿龋齿的预防意识不足，缺乏必要的预防措施。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家长意识不足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现有的预防措施不够完善，缺乏有效的预防手段和措施。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预防措施不完善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大班幼儿龋齿的预防现状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大班幼儿预防龋齿的方法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家长应定期带大班幼儿进行口腔检查，以便及时发现和处理口腔问题，预防龋齿的发生。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医生会根据幼儿的牙齿状况和年龄等因素，评估其口腔健康状况，并提供针对性的预防建议。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定期口腔检查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口腔健康评估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定期口腔检查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https://d.book118.com/046122140235010051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2024-09-18T00:35:03.134</cp:lastPrinted>
  <dcterms:created xsi:type="dcterms:W3CDTF">2024-09-17T16:35:03Z</dcterms:created>
  <dcterms:modified xsi:type="dcterms:W3CDTF">2024-09-17T16:35:05Z</dcterms:modified>
</cp:coreProperties>
</file>