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EED657-EC12-4299-861A-CE158D351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CEE766-C844-4E9B-B994-C729E12FC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6ED386-66AD-4ACD-B61E-69EBAD492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415CB1-8DD1-4A76-A0A6-24C389E8B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A3F052-4434-4C75-87D3-AE82CE70A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3C1BD7-5A26-4AB2-8EF0-0E2B725A2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A91672-1A41-4217-B8AB-267705874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742039-7D33-4C84-9AC5-2E78746D5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577675-25DF-4AB8-85FD-C8E30F025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6C7C15-43B8-4432-A8C6-0ACAC5C7D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26BBE5-1BB3-4BA4-A6DD-60AAA3D30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12400205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政治和社会风险管理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政治风险概述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社会风险概述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政治和社会风险评估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政治和社会风险应对策略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企业内部政治和社会风险管理机制建设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政治和社会风险管理挑战及未来趋势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政治风险概述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政治风险定义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政治风险是指由于政治因素的变化或不确定性，导致企业、投资者或国家面临潜在损失的可能性。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政治风险分类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政治风险可分为国内政治风险和国际政治风险。国内政治风险主要源自国内政治环境的不稳定、政策变动等因素；国际政治风险则涉及国家间关系、地缘政治等因素。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8372" r="837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938" b="49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549" b="654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65" b="66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政治风险对企业影响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经营环境恶化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政治不稳定可能导致企业经营环境恶化，如社会动荡、治安问题、基础设施受损等，影响企业正常运营。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政策变动风险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政策变动可能对企业产生不利影响，如贸易保护主义政策导致出口受限，或者环保政策收紧导致企业成本增加。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资源获取困难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政治因素可能导致企业获取关键资源的难度增加，如原材料供应中断、融资渠道受限等。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某跨国公司在某国投资建厂，由于该国政治局势动荡，导致工厂遭受袭击，生产中断，造成巨大经济损失。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一家能源公司在某资源丰富的国家开展业务，但由于该国政府突然改变资源开发政策，导致该公司无法继续获取资源，业务陷入困境。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一家跨国公司在某国拓展市场，但由于该国与其他国家发生贸易战，导致该公司产品在当地市场受到抵制，销售额锐减。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案例分析：政治风险事件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社会风险概述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社会风险是指由于社会、文化、人口、环境等因素引发的可能对企业经营产生负面影响的不确定性。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根据来源和性质，社会风险可分为经济风险、政治风险、文化风险、技术风险等。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社会风险分类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社会风险定义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社会风险可能导致市场需求变化，消费者信心下降，进而影响企业销售和市场份额。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9590" r="2959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市场影响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社会风险事件可能对企业品牌形象造成损害，降低消费者信任度和忠诚度。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企业需要投入更多资源应对社会风险，如加强安保措施、改进生产技术、调整市场策略等，从而增加运营成本。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运营成本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社会风险对企业影响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案例分析：社会风险事件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企业在劳工权益方面存在违法行为或不当行为，如拖欠工资、劳动条件恶劣等，引发员工罢工或抗议，影响企业生产和经营。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劳工权益争议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企业因违反环保法规或操作不当导致环境污染，引发公众关注和抗议，进而影响企业声誉和经营。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环境污染事件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企业产品存在质量缺陷或安全隐患，导致消费者投诉和召回事件，损害品牌形象和市场信誉。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政治和社会风险评估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流程设计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明确评估目标、范围、时间和资源，设计评估流程，包括数据收集、处理、分析和结果呈现等环节。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参与方协作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与政府、企业、社会组织等多方参与方建立合作关系，共同推进风险评估工作。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风险评估模型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采用定量和定性评估方法，结合历史数据和专家判断，构建风险评估模型。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评估方法与流程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085" r="1208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采用数据可视化技术，将复杂的数据和信息以直观、易懂的图形呈现出来。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收集政府公开数据、媒体报道、社交媒体、专家访谈等多种来源的数据。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运用自然语言处理、数据挖掘等技术对数据进行清洗、整合和分析，提取有用信息。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数据来源与处理技术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https://d.book118.com/046124002050010044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2024-09-12T14:19:08.226</cp:lastPrinted>
  <dcterms:created xsi:type="dcterms:W3CDTF">2024-09-12T06:19:08Z</dcterms:created>
  <dcterms:modified xsi:type="dcterms:W3CDTF">2024-09-12T06:19:10Z</dcterms:modified>
</cp:coreProperties>
</file>