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260CA-6A8E-40FB-A488-305C2E897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A2C8A-474D-4B90-A935-8E91AA80C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2430C-F061-45E7-B51E-7B763DB3E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F4598-51C3-4C46-8BA0-523ACFF66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7D6691-ACB9-4BFE-9365-CE64954AB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296914-ECE2-49EC-A67C-BC554DF4C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9EBB37-70E7-4D96-A09E-C30927FFD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6148A-A417-44E1-8392-7CB92B33D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C6865-6157-402C-B68E-87C5F93C8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0D60B-2578-430A-B8E3-C6B135F61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4FD43-41CA-46D4-80F1-641779504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24011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无线传感器网络技术原理及应用课件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无线传感器网络技术概述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无线传感器网络体系结构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无线传感器网络通信技术原理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无线传感器网络路由协议设计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无线传感器网络数据融合技术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无线传感器网络能量管理策略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无线传感器网络安全保障机制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无线传感器网络应用案例分析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无线传感器网络技术概述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无线传感器网络（Wireless Sensor Networks, WSN）是由大量部署在监测区域内的微型传感器节点组成，通过无线通信方式形成的一个多跳自组织网络系统。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无线传感器网络技术起源于20世纪70年代，随着微机电系统、无线通信和数字电子技术的发展，WSN逐渐成为一个新兴的研究领域。近年来，物联网、云计算等技术的兴起进一步推动了WSN的发展和应用。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WSN中的传感器节点具有分布式特性，能够协同工作，实现数据的采集、处理和传输。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WSN中的节点能够自动组织成网络，无需人工干预，具有自组织和自修复能力。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自组织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动态性：WSN中的节点可以动态地加入或离开网络，网络拓扑结构具有动态变化特性。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WSN可以灵活地部署在复杂环境中，适应各种恶劣条件。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499" r="1149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WSN中的传感器节点通常采用低功耗、低成本的硬件设计，降低了网络建设和维护成本。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WSN具有良好的可扩展性，可以通过增加节点数量来扩大监测区域和提高监测精度。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用于气象、水文、地质等领域的环境监测，实现对温度、湿度、风速、水质等环境参数的实时监测和数据采集。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应用于精准农业，实现对农田环境参数的实时监测和智能化管理，提高农作物产量和品质。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应用领域及前景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42" r="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应用于远程医疗和健康监测，实现对患者生理参数的实时监测和数据传输，为医疗诊断和治疗提供支持。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应用于工业生产线和设备的状态监测和故障诊断，提高生产效率和设备利用率。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应用于智能家居系统，实现对家居环境的实时监测和智能化控制，提高居住舒适度和节能效果。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应用领域及前景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64" r="2286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随着物联网技术的不断发展，WSN将与物联网深度融合，实现更加智能化、自动化的数据采集和处理。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借助云计算强大的计算能力和存储资源，WSN可以实现大规模数据处理和分析，为各种应用提供更加准确、全面的数据支持。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应用领域及前景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结合人工智能技术，WSN可以实现更加智能化的数据处理和分析，提高监测精度和效率。同时，AI技术也可以应用于WSN的安全防护和故障诊断等方面。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WSN作为一种通用的数据采集和处理技术，可以与多个领域进行跨领域合作，探索更多的应用场景和市场机会。例如，与智能交通、智能电网等领域的结合将为城市建设和管理提供更加全面、高效的数据支持。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应用领域及前景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无线传感器网络体系结构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583" r="8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负责环境信息的采集和数据转换。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传感器模块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处理器模块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无线通信模块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能量供应模块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负责控制整个传感器节点的操作，处理并存储本身采集的数据以及其它节点发来的数据。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负责与其它传感器节点进行无线通信，交换控制消息和收发采集数据。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为传感器节点提供运行所需的能量，通常采用微型电池。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传感器节点组成及功能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星型拓扑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所有传感器节点直接与中心节点通信，适用于小范围、低复杂度的应用场景。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树型拓扑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传感器节点按层次结构组织，信息逐层传递，适用于大范围、中等复杂度的应用场景。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网状拓扑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传感器节点之间具有多条通信路径，网络健壮性高，适用于大范围、高复杂度的应用场景。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网络拓扑结构类型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提供各种应用服务，如环境监测、目标跟踪、智能家居等。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提供端到端的可靠数据传输服务，包括差错控制和流量控制等。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负责路由选择、拥塞控制等，实现数据的分组传输和路由功能。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负责信号的调制、解调、发送和接收，提供可靠的物理通信通道。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数据链路层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负责数据成帧、差错控制、流量控制等，保证数据的可靠传输。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协议栈层次划分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无线传感器网络通信技术原理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电磁波传播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无线传感器网络利用电磁波在空间中传播信息，包括无线电波、微波、红外线等。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信号调制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将基带信号调制为高频信号，以便在无线信道中传输。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信道复用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通过频分复用、时分复用、码分复用等技术，实现多个传感器节点在同一信道中同时传输信息。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无线通信基本原理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将基带信号转换为适合在信道中传输的已调信号，包括幅度调制、频率调制、相位调制等。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调制技术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在接收端将已调信号还原为基带信号，以便进行后续处理。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解调技术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介绍调制解调器的工作原理、性能指标以及实现方法。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调制解调器的原理与实现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调制与解调技术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差错控制方式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包括前向纠错、自动重传请求等差错控制技术，以及混合纠错方式。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编码原理与实现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介绍常用的信道编码方法，如线性分组码、卷积码、Turbo码等，以及它们的编码原理和实现方法。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信道编码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为了提高数据传输的可靠性，在发送端对原始数据进行编码，增加冗余信息以便在接收端进行检错和纠错。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信道编码与差错控制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https://d.book118.com/046124011040010045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2024-09-13T22:01:09.625</cp:lastPrinted>
  <dcterms:created xsi:type="dcterms:W3CDTF">2024-09-13T14:01:09Z</dcterms:created>
  <dcterms:modified xsi:type="dcterms:W3CDTF">2024-09-13T14:01:11Z</dcterms:modified>
</cp:coreProperties>
</file>