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6E6F-A923-4D66-90B1-B642A6A6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743B7-3B52-4B04-B59A-D8631E41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408B9-8F60-4E73-A7EF-02016633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B56F6-2C9F-4D7C-9A85-A1EE3700C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9BA691-8FC4-4B4C-A1AB-0B2765358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3F28B-952E-4773-AC2F-29A7C20A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96B97-7224-4033-A9CE-9EECADEF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CF5AD-73E8-4A35-A117-C07AFF02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17096-5183-48FF-BA1C-687C0463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7C40C-57CD-4E38-8A08-48C7C9D40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E1FA4-1E0F-4E40-AAC8-A9F5FD46A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25112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2023年内科医生年度考核总结报告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为患者提供准确的诊断，根据病情制定个性化的治疗方案，并定期评估治疗效果。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诊断和治疗内科疾病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及时、准确地记录患者病情、诊疗过程和医嘱等信息，确保病历资料的完整性和规范性。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病历管理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根据患者的病情和医生的医嘱，正确开具处方和用药指导，确保患者用药安全有效。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定期对患者进行随访，了解病情变化和治疗效果，提供必要的健康指导和教育。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随访与健康教育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日常医疗工作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参与内科相关疾病的临床研究，为新药研发和诊疗技术的改进做出贡献。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疑难病例讨论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参与疑难病例的讨论和会诊，共同探讨复杂病例的诊疗方案。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与其他科室的医生密切合作，共同完成跨学科的诊疗任务，提高整体医疗水平。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参与的特殊项目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70" r="330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参加医院和科室组织的业务培训、学术会议和讲座，提高专业知识和技能。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参加国内外的学术交流和进修课程，学习先进的诊疗技术和经验，提升个人专业素养。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进修学习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参与的培训和进修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成功治愈50例慢性阻塞性肺疾病（COPD）患者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通过个体化的治疗方案，改善患者的肺功能和生活质量。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成功管理20例重症肺炎患者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运用先进的诊疗技术和团队协作，降低患者病死率。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成功治疗15例高血压病患者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通过药物治疗和非药物治疗的综合手段，有效控制患者血压。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成功治愈的病例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参与研发新型呼吸机辅助治疗技术，提高重症患者的救治成功率。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探索并实施个体化药物治疗方案，减少不良反应并提高疗效。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开展远程医疗会诊，为基层医疗机构提供技术支持和指导。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优化诊疗流程，缩短患者等待时间和就诊时间。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加强医患沟通，提高患者对诊疗方案的理解和接受度。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定期收集患者反馈，针对性改进医疗服务质量。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https://d.book118.com/046125112221010100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2024-09-25T02:37:12.587</cp:lastPrinted>
  <dcterms:created xsi:type="dcterms:W3CDTF">2024-09-24T18:37:12Z</dcterms:created>
  <dcterms:modified xsi:type="dcterms:W3CDTF">2024-09-24T18:37:14Z</dcterms:modified>
</cp:coreProperties>
</file>