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FE097-1466-42E7-A92E-DD7E5013B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E25FFF-8286-4B38-A9A3-F003A5BF2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3A7703-FB53-45CB-8A4A-8FF8E029A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E7047F-E063-4CBB-A57E-B7C6616BE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6910F5-5D30-4425-A7E9-036A445F0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34E54C-71C5-40D5-B19C-60A4FAC76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96E108-3A2C-46F0-99E5-B434E13D1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BEAB33-E6D6-40B3-809E-6868CC5E0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5B6037-715A-4708-AD90-CD4E2AF5B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65C75B-6334-4700-80E9-3F1859513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DA6154-4091-4D99-A172-5B2B14153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12520014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中考英语专题复习培训课件练习题解析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Overview of Middle School English Exam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Special Review of Vocabulary and Grammar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Special training on reading comprehension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Breakthrough in cloze test topic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Guidance for improving writing skills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Preparation strategies for the listening section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Overview of Middle School English Exam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Vocabulary and grammar: Students are required to master a certain amount of vocabulary and basic grammar rules, which are essential for understanding and constructing sentences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Reading comprehension: Students need to develop the ability to read and understand texts of different genres, including narratives, repository texts, and practical writing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Writing skills: Students should be able to write simple essays, letters, and other practical texts, using appropriate language and structure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Listening and speaking skills: Although not always tested in written exams, listening and speaking skills are important for communication and should be developed through practice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Exam content and requirements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" name="Freeform 4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29362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Most exams include multiple choice questions to test students' knowledge of vocabulary, grammar, and reading comprehension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29362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Multiple choice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7522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Students may be required to write a short essay or complete a practical writing task, which is commonly graded based on language use, structure, and content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765111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Writing tasks</a:t>
            </a:r>
          </a:p>
        </p:txBody>
      </p:sp>
      <p:sp>
        <p:nvSpPr>
          <p:cNvPr id="15" name="AutoShape 15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Some exams may include listening tasks, where students listen to a recording and answer questions based on what they hear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600860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Listening tasks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Scores are typically based on the number of correct answers, with partial credit possible for some writing tasks Listening and speaking skills may be assessed separately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436609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Scoring criteria</a:t>
            </a:r>
          </a:p>
        </p:txBody>
      </p:sp>
      <p:sp>
        <p:nvSpPr>
          <p:cNvPr id="27" name="AutoShape 27"/>
          <p:cNvSpPr/>
          <p:nvPr/>
        </p:nvSpPr>
        <p:spPr>
          <a:xfrm>
            <a:off x="541773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13271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020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Exam format and scoring criteria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Review and practice: Regular review of vocabulary, grammar rules, and reading materials is essential for exam preparation Practice tests and quizzes can help identify areas that need improvement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Develop writing skills: Writing practice is critical for improving essay writing skills Students should practice writing different types of texts and seek feedback from teachers or peers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Improve listening skills: Listening to English language materials, such as podcasts or audiobooks, can help improve listening skills Students should also practice listening tasks to familiarize themselves with the exam format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Seek help: If students account for differences, they should seek help from teachers, peers, or other resources, such as tutoring services or online forums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Exam preparation strategies and suggestions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Special Review of Vocabulary and Grammar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7634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Freeform 5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2233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Mastering the promotion, spelling, and meaning of key words and phrases: This is essential for understanding and using vocabulary correctly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53383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Learning word formation and derivative relationships: Understanding how words are formed and related to each other can help expand vocabulary effectively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189132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Using mnemonic devices and association techniques: These strategies can aid in remembering new vocabulary items and their meanings</a:t>
            </a:r>
          </a:p>
        </p:txBody>
      </p:sp>
      <p:sp>
        <p:nvSpPr>
          <p:cNvPr id="20" name="AutoShape 20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24882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Practicing with context and example intentions: This helps to solidify understanding and usage of vocabulary in real world situations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Key points and techniques for vocal review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Classifying grammar rules and structures: Organizing grammar knowledge into categories such as tense, voice, mood, and sense structure can help simplify and systematize learning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Identifying common patterns and exceptions: Recognizing patterns in grammar rules and exceptions to those rules can improve accuracy and fluency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Using mnemonic devices for complex grammar points: Creating mnemonics or rhymes can aid in memorizing complex or trick grammar rules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Practicing with example intentions and exercises: This helps to reinforce understanding and application of grammar knowledge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Sorting and introduction of grammar knowledge points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Understanding question types and formats: Familiarizing yourself with the types of questions that typically appear in exams or practice materials can help you prepare more effectively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Analyzing question steps and key information: Identifying the key information and requirements in a question step can help you focus on your answers and avoid irrelevant details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Using identification strategies for multiple choice questions: If you're not sure of the answer, identifying objectively incorrect options can improve your chances of selecting the correct one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Checking answers against official solutions or answer keys: This helps to confirm your understanding and identify any areas where further review may be needed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Analysis and Answers to Typical Example Questions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Special training on reading comprehension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Question types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Main idea, details, inference, vocabulary in context, author's purpose, etc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Problem solving skills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Skimming and scanning, predicting and confirming, identifying key information, identifying IRrelevant details, etc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Reading comprehension question types and problem solving skills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Grapping article content and information screening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Identify the topic presence of each paragraph, summarize the main idea of the article, and pay attention to the logical relationship between paragraphs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Grasp the main idea and key points of the article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Quickly locate the key information in the article according to the question requirements, such as time, place, character, event, cause and effect, etc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Information screening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https://d.book118.com/046125200144010051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2024-09-17T13:15:24.042</cp:lastPrinted>
  <dcterms:created xsi:type="dcterms:W3CDTF">2024-09-17T05:15:24Z</dcterms:created>
  <dcterms:modified xsi:type="dcterms:W3CDTF">2024-09-17T05:15:26Z</dcterms:modified>
</cp:coreProperties>
</file>