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26E17-3F7A-4079-B36D-F3F07A335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53D77-F223-41A1-9103-16C1CB78B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B191A-1666-47E8-BBD5-E161EA558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BF00A-9E6D-43B5-8B7E-1BD4B5ACA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E16F83-EDAF-4AB5-8328-DC81D88E5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9EFF27-8690-4342-BB90-56B840C18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B2A592-7998-40CA-853D-27ABD2BDC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45939-675C-4BD7-89F1-E96154E63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4EB13-ACD3-4B99-956D-64852F01C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C8A9D-6C3F-431B-B77A-159462380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67091-EA18-475B-A23C-38BE4203A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301110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63954" y="2313939"/>
            <a:ext cx="7664093" cy="20859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125" b="1">
                <a:solidFill>
                  <a:srgbClr val="0D5E9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（2024版）小学小学三年级数学乘法口诀巧记法，轻松掌握！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93684" y="2559207"/>
            <a:ext cx="6318985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未找到bdjson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351972" y="524220"/>
            <a:ext cx="3488055" cy="10725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000" b="1">
                <a:solidFill>
                  <a:srgbClr val="0D5E9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24815" y="1682460"/>
            <a:ext cx="7775776" cy="447165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2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乘法口诀表简介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2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巧记乘法口诀方法分享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2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图形辅助记忆技巧介绍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2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游戏化学习乘法口诀策略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2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实际应用场景拓展训练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2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75522" y="3260247"/>
            <a:ext cx="7831455" cy="18059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0D5E9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乘法口诀表简介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499806" y="1422620"/>
            <a:ext cx="1382889" cy="1382889"/>
          </a:xfrm>
          <a:prstGeom prst="ellipse">
            <a:avLst/>
          </a:prstGeom>
          <a:solidFill>
            <a:srgbClr val="75D4BA">
              <a:alpha val="100000"/>
            </a:srgbClr>
          </a:solidFill>
          <a:ln w="57150">
            <a:solidFill>
              <a:srgbClr val="108C6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86821" y="1639719"/>
            <a:ext cx="1608857" cy="9486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乘法口诀表，又称九九表、九九歌、九因歌等，是中国古代筹算中进行乘法、除法、开方等运算的基本计算规则，也是小学算术的基本功。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乘法口诀表可以帮助学生快速、准确地进行乘法计算，提高计算效率。同时，它也是学习除法、开方等运算的基础，对于提高学生的数学素养具有重要意义。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19222" b="19222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乘法口诀表定义与作用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乘法口诀起源于中国的战国时期，已有两千多年的历史。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6917" b="26917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长期的发展过程中，乘法口诀表不断得到完善和优化。从最初的自上而下排列，到后来的自下而上顺序，更加符合现代人的使用习惯。同时，乘法口诀表的内容也逐渐丰富，从最初的只包含乘法运算，到后来的包含除法、开方等多种运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乘法口诀表作为中国古代数学文化的重要组成部分，一直得到传承和发展。在现代教育中，乘法口诀表仍然是小学算术教学的重要内容之一。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乘法口诀表历史与发展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小学三年级学生需要熟练掌握乘法口诀表，能够准确、迅速地进行乘法计算。同时，学生还需要了解乘法运算的原理和方法，培养数学思维和解决问题的能力。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根据教育部制定的数学课程标准，小学三年级学生需要掌握1-9的乘法口诀表，并能够进行简单的乘法运算。此外，学生还需要了解乘法与加法、减法之间的关系，以及乘法在实际生活中的应用。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小学三年级乘法要求与标准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75522" y="3260247"/>
            <a:ext cx="7831455" cy="18059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0D5E9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巧记乘法口诀方法分享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5499806" y="1422620"/>
            <a:ext cx="1382889" cy="1382889"/>
          </a:xfrm>
          <a:prstGeom prst="ellipse">
            <a:avLst/>
          </a:prstGeom>
          <a:solidFill>
            <a:srgbClr val="75D4BA">
              <a:alpha val="100000"/>
            </a:srgbClr>
          </a:solidFill>
          <a:ln w="57150">
            <a:solidFill>
              <a:srgbClr val="108C6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86821" y="1639719"/>
            <a:ext cx="1608857" cy="9486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3" b="257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4607" b="346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035" b="120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联想记忆法应用示例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故事联想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将乘法口诀与生动有趣的故事相结合，例如“一只青蛙一张嘴，两只眼睛四条腿，扑通一声跳下水”，帮助学生形象记忆。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图像联想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利用图像或动画来呈现乘法口诀，如使用九宫格或乘法表，将数字与图像对应起来，增强学生的记忆效果。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声音联想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通过朗读或唱歌的方式，将乘法口诀与特定的旋律或节奏相结合，让学生在轻松愉快的氛围中记忆口诀。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引导学生发现乘法口诀中的规律，如“头乘头，头加头，尾乘尾”等，帮助学生理解并记忆口诀。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寻找规律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6917" b="2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归纳总结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25" b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举一反三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让学生自主归纳总结乘法口诀的规律，例如将口诀按照一定顺序排列，便于记忆和应用。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鼓励学生运用已掌握的规律，推导其他相关的乘法口诀，培养学生的逻辑思维和推理能力。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规律发现法实践指导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引导学生发挥自己的想象力和创造力，将乘法口诀进行有趣的编排，例如通过顺口溜、快板、歌曲等形式进行展示。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6917" b="26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创意编排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组织学生进行小组合作，共同创作和编排乘法口诀，培养学生的团队合作和交流能力。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917" b="26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为学生提供展示交流的平台，让学生展示自己的作品和成果，增强学生的自信心和表达能力。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创意编排法展示交流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75522" y="3260247"/>
            <a:ext cx="7831455" cy="18059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0D5E9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图形辅助记忆技巧介绍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499806" y="1422620"/>
            <a:ext cx="1382889" cy="1382889"/>
          </a:xfrm>
          <a:prstGeom prst="ellipse">
            <a:avLst/>
          </a:prstGeom>
          <a:solidFill>
            <a:srgbClr val="75D4BA">
              <a:alpha val="100000"/>
            </a:srgbClr>
          </a:solidFill>
          <a:ln w="57150">
            <a:solidFill>
              <a:srgbClr val="108C6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86821" y="1639719"/>
            <a:ext cx="1608857" cy="9486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将乘法口诀以矩阵形式呈现，每个格子代表一个乘法运算，通过视觉化方式加深记忆。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乘法表与矩阵图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将复杂的乘法运算分解为简单的步骤，并用图形表示出来，帮助学生逐步掌握乘法运算。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分解图解法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将乘法运算与日常生活中的事物或场景联系起来，形成有趣的联想，提高记忆效果。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关联记忆法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图形化表示乘法关系原理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互动电子课件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利用电子课件中的动画效果和互动练习，激发学生对乘法口诀的兴趣和积极性。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乘法口诀表挂图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挂在家中显眼位置，方便学生随时查看和复习。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乘法口诀卡片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制作精美的卡片，每张卡片上写一个乘法运算，方便学生随身携带和随时抽查记忆。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常见图形辅助记忆工具推荐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https://d.book118.com/046130111004010102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D5E9E"/>
      </a:dk1>
      <a:lt1>
        <a:srgbClr val="FFFFFF"/>
      </a:lt1>
      <a:dk2>
        <a:srgbClr val="000000"/>
      </a:dk2>
      <a:lt2>
        <a:srgbClr val="FFFFFF"/>
      </a:lt2>
      <a:accent1>
        <a:srgbClr val="0D5E9E"/>
      </a:accent1>
      <a:accent2>
        <a:srgbClr val="81A1BA"/>
      </a:accent2>
      <a:accent3>
        <a:srgbClr val="639CD6"/>
      </a:accent3>
      <a:accent4>
        <a:srgbClr val="6EB7F0"/>
      </a:accent4>
      <a:accent5>
        <a:srgbClr val="FAD978"/>
      </a:accent5>
      <a:accent6>
        <a:srgbClr val="75D4B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2024-09-26T17:20:48.951</cp:lastPrinted>
  <dcterms:created xsi:type="dcterms:W3CDTF">2024-09-26T09:20:48Z</dcterms:created>
  <dcterms:modified xsi:type="dcterms:W3CDTF">2024-09-26T09:20:51Z</dcterms:modified>
</cp:coreProperties>
</file>