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5AB6B07-5638-40DD-91AD-7AA948C9D6D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25594-7D02-4A1D-963D-17B6CC239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09FC5-75E1-4CED-9456-FF37BA532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6180B-C319-4871-B3C2-CFA76D002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46E6A-0316-4B1F-AD9B-765E59929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2B26C-4E35-4001-8DE0-990AD0D73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1109E-1BBB-409D-9536-94C3943D6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FC822C-8078-4209-83FF-C1D6C7594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98D11-E39F-4CCA-BA73-97BB37206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6D624-68DB-4C1C-8A76-737AB2E54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561DD-F38B-499F-B0A3-A83FC22A9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6023B-01B6-4473-9CB1-2581B7C54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032BDBB-3FA3-4A0A-B39F-AC752CE9583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1B479FD-E19C-459B-8617-6146B4C5A28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310542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试点项目成果与扩张计划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试点项目背景与目标设定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试点项目的技术创新与应用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试点项目的市场拓展与推广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试点项目的风险管控与应对措施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试点项目的运营管理与成本控制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试点项目的成长与扩张规划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附录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试点项目背景与目标设定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https://d.book118.com/046131054243010103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试点项目成果与扩张计划</vt:lpstr>
      <vt:lpstr>目录</vt:lpstr>
      <vt:lpstr>第1章 试点项目背景与目标设定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2024-09-29T11:18:38.069</cp:lastPrinted>
  <dcterms:created xsi:type="dcterms:W3CDTF">2024-09-29T03:18:38Z</dcterms:created>
  <dcterms:modified xsi:type="dcterms:W3CDTF">2024-09-29T03:18:40Z</dcterms:modified>
</cp:coreProperties>
</file>