
<file path=[Content_Types].xml><?xml version="1.0" encoding="utf-8"?>
<Types xmlns="http://schemas.openxmlformats.org/package/2006/content-types">
  <Default Extension="rels" ContentType="application/vnd.openxmlformats-package.relationships+xml"/>
  <Default Extension="xml" ContentType="application/xml"/>
  <Default Extension="jpeg" ContentType="image/jpeg"/>
  <Default Extension="png" ContentType="image/png"/>
  <Override PartName="/docProps/app.xml" ContentType="application/vnd.openxmlformats-officedocument.extended-properties+xml"/>
  <Override PartName="/docProps/core.xml" ContentType="application/vnd.openxmlformats-package.core-properties+xml"/>
  <Override PartName="/ppt/presentation.xml" ContentType="application/vnd.openxmlformats-officedocument.presentationml.presentation.main+xml"/>
  <Override PartName="/ppt/presProps.xml" ContentType="application/vnd.openxmlformats-officedocument.presentationml.presProps+xml"/>
  <Override PartName="/ppt/slideLayouts/slideLayout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s/slide1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tableStyles.xml" ContentType="application/vnd.openxmlformats-officedocument.presentationml.tableStyles+xml"/>
  <Override PartName="/ppt/tags/tag1.xml" ContentType="application/vnd.openxmlformats-officedocument.presentationml.tags+xml"/>
  <Override PartName="/ppt/theme/theme1.xml" ContentType="application/vnd.openxmlformats-officedocument.theme+xml"/>
  <Override PartName="/ppt/theme/theme2.xml" ContentType="application/vnd.openxmlformats-officedocument.theme+xml"/>
  <Override PartName="/ppt/viewProps.xml" ContentType="application/vnd.openxmlformats-officedocument.presentationml.viewProps+xml"/>
</Types>
</file>

<file path=_rels/.rels>&#65279;<?xml version="1.0" encoding="utf-8" standalone="yes"?><Relationships xmlns="http://schemas.openxmlformats.org/package/2006/relationships"><Relationship Id="rId1" Type="http://schemas.openxmlformats.org/officeDocument/2006/relationships/officeDocument" Target="ppt/presentation.xml" /><Relationship Id="rId2" Type="http://schemas.openxmlformats.org/package/2006/relationships/metadata/core-properties" Target="docProps/core.xml" /><Relationship Id="rId3" Type="http://schemas.openxmlformats.org/officeDocument/2006/relationships/extended-properties" Target="docProps/app.xml" /><Relationship Id="rId4" Type="http://schemas.openxmlformats.org/package/2006/relationships/metadata/thumbnail" Target="docProps/thumbnail.jpeg" /></Relationships>
</file>

<file path=ppt/presentation.xml><?xml version="1.0" encoding="utf-8"?>
<p:presentation xmlns:r="http://schemas.openxmlformats.org/officeDocument/2006/relationships" xmlns:a="http://schemas.openxmlformats.org/drawingml/2006/main" xmlns:p="http://schemas.openxmlformats.org/presentationml/2006/main" saveSubsetFonts="1">
  <p:sldMasterIdLst>
    <p:sldMasterId id="2147483648" r:id="rId1"/>
    <p:sldMasterId id="2147483671" r:id="rId2"/>
  </p:sldMasterIdLst>
  <p:sldIdLst>
    <p:sldId id="259" r:id="rId3"/>
    <p:sldId id="262" r:id="rId4"/>
    <p:sldId id="265" r:id="rId5"/>
    <p:sldId id="268" r:id="rId6"/>
    <p:sldId id="271" r:id="rId7"/>
    <p:sldId id="274" r:id="rId8"/>
    <p:sldId id="277" r:id="rId9"/>
    <p:sldId id="280" r:id="rId10"/>
    <p:sldId id="283" r:id="rId11"/>
    <p:sldId id="286" r:id="rId12"/>
    <p:sldId id="289" r:id="rId13"/>
    <p:sldId id="292" r:id="rId14"/>
    <p:sldId id="294" r:id="rId15"/>
  </p:sldIdLst>
  <p:sldSz cx="12192000" cy="6858000"/>
  <p:notesSz cx="6858000" cy="9144000"/>
  <p:custDataLst>
    <p:tags r:id="rId16"/>
  </p:custDataLst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r="http://schemas.openxmlformats.org/officeDocument/2006/relationships" xmlns:a="http://schemas.openxmlformats.org/drawingml/2006/main" xmlns:p="http://schemas.openxmlformats.org/presentationml/2006/main">
  <p:showPr showNarration="1">
    <p:present/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  <p:ext uri="{1BD7E111-0CB8-44D6-8891-C1BB2F81B7CC}">
      <p1710:readonlyRecommended xmlns:p1710="http://schemas.microsoft.com/office/powerpoint/2017/10/main" val="0"/>
    </p:ext>
  </p:extLst>
</p:presentationPr>
</file>

<file path=ppt/tableStyles.xml><?xml version="1.0" encoding="utf-8"?>
<a:tblStyleLst xmlns:r="http://schemas.openxmlformats.org/officeDocument/2006/relationships"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showOutlineIcons="0" horzBarState="maximized">
    <p:restoredLeft sz="16000"/>
    <p:restoredTop sz="0"/>
  </p:normalViewPr>
  <p:slideViewPr>
    <p:cSldViewPr>
      <p:cViewPr>
        <p:scale>
          <a:sx n="73" d="100"/>
          <a:sy n="73" d="100"/>
        </p:scale>
        <p:origin x="0" y="0"/>
      </p:cViewPr>
    </p:cSldViewPr>
  </p:slideViewPr>
  <p:notesViewPr>
    <p:cSldViewPr>
      <p:cViewPr>
        <p:scale>
          <a:sx n="1" d="100"/>
          <a:sy n="1" d="100"/>
        </p:scale>
        <p:origin x="0" y="0"/>
      </p:cViewPr>
    </p:cSldViewPr>
  </p:notesViewPr>
</p:viewPr>
</file>

<file path=ppt/_rels/presentation.xml.rels>&#65279;<?xml version="1.0" encoding="utf-8" standalone="yes"?><Relationships xmlns="http://schemas.openxmlformats.org/package/2006/relationships"><Relationship Id="rId1" Type="http://schemas.openxmlformats.org/officeDocument/2006/relationships/slideMaster" Target="slideMasters/slideMaster1.xml" /><Relationship Id="rId10" Type="http://schemas.openxmlformats.org/officeDocument/2006/relationships/slide" Target="slides/slide8.xml" /><Relationship Id="rId11" Type="http://schemas.openxmlformats.org/officeDocument/2006/relationships/slide" Target="slides/slide9.xml" /><Relationship Id="rId12" Type="http://schemas.openxmlformats.org/officeDocument/2006/relationships/slide" Target="slides/slide10.xml" /><Relationship Id="rId13" Type="http://schemas.openxmlformats.org/officeDocument/2006/relationships/slide" Target="slides/slide11.xml" /><Relationship Id="rId14" Type="http://schemas.openxmlformats.org/officeDocument/2006/relationships/slide" Target="slides/slide12.xml" /><Relationship Id="rId15" Type="http://schemas.openxmlformats.org/officeDocument/2006/relationships/slide" Target="slides/slide13.xml" /><Relationship Id="rId16" Type="http://schemas.openxmlformats.org/officeDocument/2006/relationships/tags" Target="tags/tag1.xml" /><Relationship Id="rId17" Type="http://schemas.openxmlformats.org/officeDocument/2006/relationships/presProps" Target="presProps.xml" /><Relationship Id="rId18" Type="http://schemas.openxmlformats.org/officeDocument/2006/relationships/viewProps" Target="viewProps.xml" /><Relationship Id="rId19" Type="http://schemas.openxmlformats.org/officeDocument/2006/relationships/theme" Target="theme/theme1.xml" /><Relationship Id="rId2" Type="http://schemas.openxmlformats.org/officeDocument/2006/relationships/slideMaster" Target="slideMasters/slideMaster2.xml" /><Relationship Id="rId20" Type="http://schemas.openxmlformats.org/officeDocument/2006/relationships/tableStyles" Target="tableStyles.xml" /><Relationship Id="rId3" Type="http://schemas.openxmlformats.org/officeDocument/2006/relationships/slide" Target="slides/slide1.xml" /><Relationship Id="rId4" Type="http://schemas.openxmlformats.org/officeDocument/2006/relationships/slide" Target="slides/slide2.xml" /><Relationship Id="rId5" Type="http://schemas.openxmlformats.org/officeDocument/2006/relationships/slide" Target="slides/slide3.xml" /><Relationship Id="rId6" Type="http://schemas.openxmlformats.org/officeDocument/2006/relationships/slide" Target="slides/slide4.xml" /><Relationship Id="rId7" Type="http://schemas.openxmlformats.org/officeDocument/2006/relationships/slide" Target="slides/slide5.xml" /><Relationship Id="rId8" Type="http://schemas.openxmlformats.org/officeDocument/2006/relationships/slide" Target="slides/slide6.xml" /><Relationship Id="rId9" Type="http://schemas.openxmlformats.org/officeDocument/2006/relationships/slide" Target="slides/slide7.xml" /></Relationships>
</file>

<file path=ppt/slideLayouts/_rels/slideLayout1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2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3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4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5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6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7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8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9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10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11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12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3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4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5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6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7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8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9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20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21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22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slideLayout1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itle" preserve="1">
  <p:cSld name="Title Slide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 title=""/>
          <p:cNvSpPr>
            <a:spLocks noGrp="1"/>
          </p:cNvSpPr>
          <p:nvPr>
            <p:ph type="subTitle" idx="1"/>
          </p:nvPr>
        </p:nvSpPr>
        <p:spPr/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8E875D25-3AD3-4F57-B556-DC82AB960958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2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obj" preserve="1">
  <p:cSld name="Title and Content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 title="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D498B229-039B-4FFB-AF52-B666B62C5826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3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secHead" preserve="1">
  <p:cSld name="Section Header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 title=""/>
          <p:cNvSpPr>
            <a:spLocks noGrp="1"/>
          </p:cNvSpPr>
          <p:nvPr>
            <p:ph type="body" idx="1"/>
          </p:nvPr>
        </p:nvSpPr>
        <p:spPr/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3E64178C-99EA-432A-9BBC-987F966D47D1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4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woObj" preserve="1">
  <p:cSld name="Two Content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 title=""/>
          <p:cNvSpPr>
            <a:spLocks noGrp="1"/>
          </p:cNvSpPr>
          <p:nvPr>
            <p:ph sz="half" idx="1"/>
          </p:nvPr>
        </p:nvSpPr>
        <p:spPr/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 title=""/>
          <p:cNvSpPr>
            <a:spLocks noGrp="1"/>
          </p:cNvSpPr>
          <p:nvPr>
            <p:ph sz="half" idx="2"/>
          </p:nvPr>
        </p:nvSpPr>
        <p:spPr/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 title=""/>
          <p:cNvSpPr>
            <a:spLocks noGrp="1"/>
          </p:cNvSpPr>
          <p:nvPr>
            <p:ph type="dt" sz="half" idx="3"/>
          </p:nvPr>
        </p:nvSpPr>
        <p:spPr/>
        <p:txBody>
          <a:bodyPr/>
          <a:lstStyle/>
          <a:p>
            <a:fld id="{045F6AAF-877B-4C0C-B519-85E06A6AFD2B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6" name="Footer Placeholder 5" title=""/>
          <p:cNvSpPr>
            <a:spLocks noGrp="1"/>
          </p:cNvSpPr>
          <p:nvPr>
            <p:ph type="ftr" sz="quarter" idx="4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 title="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5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woTxTwoObj" preserve="1">
  <p:cSld name="Comparison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 title=""/>
          <p:cNvSpPr>
            <a:spLocks noGrp="1"/>
          </p:cNvSpPr>
          <p:nvPr>
            <p:ph type="body" idx="1"/>
          </p:nvPr>
        </p:nvSpPr>
        <p:spPr/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 title=""/>
          <p:cNvSpPr>
            <a:spLocks noGrp="1"/>
          </p:cNvSpPr>
          <p:nvPr>
            <p:ph sz="half" idx="2"/>
          </p:nvPr>
        </p:nvSpPr>
        <p:spPr/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 title=""/>
          <p:cNvSpPr>
            <a:spLocks noGrp="1"/>
          </p:cNvSpPr>
          <p:nvPr>
            <p:ph type="body" sz="quarter" idx="3"/>
          </p:nvPr>
        </p:nvSpPr>
        <p:spPr/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 title=""/>
          <p:cNvSpPr>
            <a:spLocks noGrp="1"/>
          </p:cNvSpPr>
          <p:nvPr>
            <p:ph sz="quarter" idx="4"/>
          </p:nvPr>
        </p:nvSpPr>
        <p:spPr/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 title=""/>
          <p:cNvSpPr>
            <a:spLocks noGrp="1"/>
          </p:cNvSpPr>
          <p:nvPr>
            <p:ph type="dt" sz="half" idx="5"/>
          </p:nvPr>
        </p:nvSpPr>
        <p:spPr/>
        <p:txBody>
          <a:bodyPr/>
          <a:lstStyle/>
          <a:p>
            <a:fld id="{0A986820-6DEB-478C-8F40-36DA249A83A7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8" name="Footer Placeholder 7" title=""/>
          <p:cNvSpPr>
            <a:spLocks noGrp="1"/>
          </p:cNvSpPr>
          <p:nvPr>
            <p:ph type="ftr" sz="quarter" idx="6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 title=""/>
          <p:cNvSpPr>
            <a:spLocks noGrp="1"/>
          </p:cNvSpPr>
          <p:nvPr>
            <p:ph type="sldNum" sz="quarter" idx="7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6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itleOnly" preserve="1">
  <p:cSld name="Title Only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 title=""/>
          <p:cNvSpPr>
            <a:spLocks noGrp="1"/>
          </p:cNvSpPr>
          <p:nvPr>
            <p:ph type="dt" sz="half" idx="1"/>
          </p:nvPr>
        </p:nvSpPr>
        <p:spPr/>
        <p:txBody>
          <a:bodyPr/>
          <a:lstStyle/>
          <a:p>
            <a:fld id="{DEAF632F-2B94-41F7-BB04-E02EF55871E1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4" name="Footer Placeholder 3" title=""/>
          <p:cNvSpPr>
            <a:spLocks noGrp="1"/>
          </p:cNvSpPr>
          <p:nvPr>
            <p:ph type="ftr" sz="quarter" idx="2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 title=""/>
          <p:cNvSpPr>
            <a:spLocks noGrp="1"/>
          </p:cNvSpPr>
          <p:nvPr>
            <p:ph type="sldNum" sz="quarter" idx="3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7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blank" preserve="1">
  <p:cSld name="Blank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Date Placeholder 1" title=""/>
          <p:cNvSpPr>
            <a:spLocks noGrp="1"/>
          </p:cNvSpPr>
          <p:nvPr>
            <p:ph type="dt" sz="half"/>
          </p:nvPr>
        </p:nvSpPr>
        <p:spPr/>
        <p:txBody>
          <a:bodyPr/>
          <a:lstStyle/>
          <a:p>
            <a:fld id="{23CA95CD-AB6A-4F25-9EC2-322572198584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3" name="Footer Placeholder 2" title=""/>
          <p:cNvSpPr>
            <a:spLocks noGrp="1"/>
          </p:cNvSpPr>
          <p:nvPr>
            <p:ph type="ftr" sz="quarter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 title=""/>
          <p:cNvSpPr>
            <a:spLocks noGrp="1"/>
          </p:cNvSpPr>
          <p:nvPr>
            <p:ph type="sldNum" sz="quarter" idx="2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8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objTx" preserve="1">
  <p:cSld name="Content with Caption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 title=""/>
          <p:cNvSpPr>
            <a:spLocks noGrp="1"/>
          </p:cNvSpPr>
          <p:nvPr>
            <p:ph idx="1"/>
          </p:nvPr>
        </p:nvSpPr>
        <p:spPr/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 title=""/>
          <p:cNvSpPr>
            <a:spLocks noGrp="1"/>
          </p:cNvSpPr>
          <p:nvPr>
            <p:ph type="body" sz="half" idx="2"/>
          </p:nvPr>
        </p:nvSpPr>
        <p:spPr/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 title=""/>
          <p:cNvSpPr>
            <a:spLocks noGrp="1"/>
          </p:cNvSpPr>
          <p:nvPr>
            <p:ph type="dt" sz="half" idx="3"/>
          </p:nvPr>
        </p:nvSpPr>
        <p:spPr/>
        <p:txBody>
          <a:bodyPr/>
          <a:lstStyle/>
          <a:p>
            <a:fld id="{A820D500-B08F-4729-991A-B9A393678CA4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6" name="Footer Placeholder 5" title=""/>
          <p:cNvSpPr>
            <a:spLocks noGrp="1"/>
          </p:cNvSpPr>
          <p:nvPr>
            <p:ph type="ftr" sz="quarter" idx="4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 title="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9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picTx" preserve="1">
  <p:cSld name="Picture with Caption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 title=""/>
          <p:cNvSpPr>
            <a:spLocks noGrp="1"/>
          </p:cNvSpPr>
          <p:nvPr>
            <p:ph type="pic" idx="1"/>
          </p:nvPr>
        </p:nvSpPr>
        <p:spPr/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 title=""/>
          <p:cNvSpPr>
            <a:spLocks noGrp="1"/>
          </p:cNvSpPr>
          <p:nvPr>
            <p:ph type="body" sz="half" idx="2"/>
          </p:nvPr>
        </p:nvSpPr>
        <p:spPr/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 title=""/>
          <p:cNvSpPr>
            <a:spLocks noGrp="1"/>
          </p:cNvSpPr>
          <p:nvPr>
            <p:ph type="dt" sz="half" idx="3"/>
          </p:nvPr>
        </p:nvSpPr>
        <p:spPr/>
        <p:txBody>
          <a:bodyPr/>
          <a:lstStyle/>
          <a:p>
            <a:fld id="{2AFCB895-2D24-4252-8B4A-6908402B0EC5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6" name="Footer Placeholder 5" title=""/>
          <p:cNvSpPr>
            <a:spLocks noGrp="1"/>
          </p:cNvSpPr>
          <p:nvPr>
            <p:ph type="ftr" sz="quarter" idx="4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 title="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0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vertTx" preserve="1">
  <p:cSld name="Title and Vertical Text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 title="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B46A3096-B70E-4788-9782-D383B3AFE4CB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1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vertTitleAndTx" preserve="1">
  <p:cSld name="Vertical Title and Text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Vertical Title 1" title=""/>
          <p:cNvSpPr>
            <a:spLocks noGrp="1"/>
          </p:cNvSpPr>
          <p:nvPr>
            <p:ph type="title" orient="vert"/>
          </p:nvPr>
        </p:nvSpPr>
        <p:spPr/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 title="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94E4E22C-D84D-48FC-8924-493617CF2D20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2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3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4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5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6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7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8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9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20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21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22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Masters/_rels/slideMaster1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 /><Relationship Id="rId10" Type="http://schemas.openxmlformats.org/officeDocument/2006/relationships/slideLayout" Target="../slideLayouts/slideLayout10.xml" /><Relationship Id="rId11" Type="http://schemas.openxmlformats.org/officeDocument/2006/relationships/slideLayout" Target="../slideLayouts/slideLayout11.xml" /><Relationship Id="rId12" Type="http://schemas.openxmlformats.org/officeDocument/2006/relationships/theme" Target="../theme/theme1.xml" /><Relationship Id="rId2" Type="http://schemas.openxmlformats.org/officeDocument/2006/relationships/slideLayout" Target="../slideLayouts/slideLayout2.xml" /><Relationship Id="rId3" Type="http://schemas.openxmlformats.org/officeDocument/2006/relationships/slideLayout" Target="../slideLayouts/slideLayout3.xml" /><Relationship Id="rId4" Type="http://schemas.openxmlformats.org/officeDocument/2006/relationships/slideLayout" Target="../slideLayouts/slideLayout4.xml" /><Relationship Id="rId5" Type="http://schemas.openxmlformats.org/officeDocument/2006/relationships/slideLayout" Target="../slideLayouts/slideLayout5.xml" /><Relationship Id="rId6" Type="http://schemas.openxmlformats.org/officeDocument/2006/relationships/slideLayout" Target="../slideLayouts/slideLayout6.xml" /><Relationship Id="rId7" Type="http://schemas.openxmlformats.org/officeDocument/2006/relationships/slideLayout" Target="../slideLayouts/slideLayout7.xml" /><Relationship Id="rId8" Type="http://schemas.openxmlformats.org/officeDocument/2006/relationships/slideLayout" Target="../slideLayouts/slideLayout8.xml" /><Relationship Id="rId9" Type="http://schemas.openxmlformats.org/officeDocument/2006/relationships/slideLayout" Target="../slideLayouts/slideLayout9.xml" /></Relationships>
</file>

<file path=ppt/slideMasters/_rels/slideMaster2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2.xml" /><Relationship Id="rId10" Type="http://schemas.openxmlformats.org/officeDocument/2006/relationships/slideLayout" Target="../slideLayouts/slideLayout21.xml" /><Relationship Id="rId11" Type="http://schemas.openxmlformats.org/officeDocument/2006/relationships/slideLayout" Target="../slideLayouts/slideLayout22.xml" /><Relationship Id="rId12" Type="http://schemas.openxmlformats.org/officeDocument/2006/relationships/theme" Target="../theme/theme2.xml" /><Relationship Id="rId2" Type="http://schemas.openxmlformats.org/officeDocument/2006/relationships/slideLayout" Target="../slideLayouts/slideLayout13.xml" /><Relationship Id="rId3" Type="http://schemas.openxmlformats.org/officeDocument/2006/relationships/slideLayout" Target="../slideLayouts/slideLayout14.xml" /><Relationship Id="rId4" Type="http://schemas.openxmlformats.org/officeDocument/2006/relationships/slideLayout" Target="../slideLayouts/slideLayout15.xml" /><Relationship Id="rId5" Type="http://schemas.openxmlformats.org/officeDocument/2006/relationships/slideLayout" Target="../slideLayouts/slideLayout16.xml" /><Relationship Id="rId6" Type="http://schemas.openxmlformats.org/officeDocument/2006/relationships/slideLayout" Target="../slideLayouts/slideLayout17.xml" /><Relationship Id="rId7" Type="http://schemas.openxmlformats.org/officeDocument/2006/relationships/slideLayout" Target="../slideLayouts/slideLayout18.xml" /><Relationship Id="rId8" Type="http://schemas.openxmlformats.org/officeDocument/2006/relationships/slideLayout" Target="../slideLayouts/slideLayout19.xml" /><Relationship Id="rId9" Type="http://schemas.openxmlformats.org/officeDocument/2006/relationships/slideLayout" Target="../slideLayouts/slideLayout20.xml" /></Relationships>
</file>

<file path=ppt/slideMasters/slideMaster1.xml><?xml version="1.0" encoding="utf-8"?>
<p:sldMaster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>
    <p:bg>
      <p:bgRef idx="1001">
        <a:schemeClr val="bg1"/>
      </p:bgRef>
    </p:bg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Placeholder 1" title="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 title="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E8FD0B7A-F5DD-4F40-B4CB-3B2C354B893A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ransition/>
  <p:timing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en-US"/>
            </a:defPPr>
            <a:lvl1pPr marL="0" algn="l" defTabSz="914400" rtl="0" eaLnBrk="1" latinLnBrk="0" hangingPunct="1">
              <a:defRPr sz="1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en-US"/>
            </a:defPPr>
            <a:lvl1pPr marL="0" algn="ctr" defTabSz="914400" rtl="0" eaLnBrk="1" latinLnBrk="0" hangingPunct="1">
              <a:defRPr sz="1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en-US"/>
            </a:defPPr>
            <a:lvl1pPr marL="0" algn="r" defTabSz="914400" rtl="0" eaLnBrk="1" latinLnBrk="0" hangingPunct="1">
              <a:defRPr sz="1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60" r:id="rId1"/>
    <p:sldLayoutId id="2147483661" r:id="rId2"/>
    <p:sldLayoutId id="2147483662" r:id="rId3"/>
    <p:sldLayoutId id="2147483663" r:id="rId4"/>
    <p:sldLayoutId id="2147483664" r:id="rId5"/>
    <p:sldLayoutId id="2147483665" r:id="rId6"/>
    <p:sldLayoutId id="2147483666" r:id="rId7"/>
    <p:sldLayoutId id="2147483667" r:id="rId8"/>
    <p:sldLayoutId id="2147483668" r:id="rId9"/>
    <p:sldLayoutId id="2147483669" r:id="rId10"/>
    <p:sldLayoutId id="2147483670" r:id="rId11"/>
  </p:sldLayoutIdLst>
  <p:transition/>
  <p:timing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1.jpeg" /></Relationships>
</file>

<file path=ppt/slides/_rels/slide2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2.jpeg" /></Relationships>
</file>

<file path=ppt/slides/_rels/slide3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2.jpeg" /></Relationships>
</file>

<file path=ppt/slides/_rels/slide4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3.png" /></Relationships>
</file>

<file path=ppt/slides/_rels/slide5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4.jpeg" /><Relationship Id="rId3" Type="http://schemas.openxmlformats.org/officeDocument/2006/relationships/image" Target="../media/image5.jpeg" /><Relationship Id="rId4" Type="http://schemas.openxmlformats.org/officeDocument/2006/relationships/image" Target="../media/image2.jpeg" /></Relationships>
</file>

<file path=ppt/slides/_rels/slide6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6.jpeg" /><Relationship Id="rId3" Type="http://schemas.openxmlformats.org/officeDocument/2006/relationships/image" Target="../media/image2.jpeg" /></Relationships>
</file>

<file path=ppt/slides/_rels/slide7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3.png" /></Relationships>
</file>

<file path=ppt/slides/_rels/slide8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7.jpeg" /><Relationship Id="rId3" Type="http://schemas.openxmlformats.org/officeDocument/2006/relationships/image" Target="../media/image2.jpeg" /></Relationships>
</file>

<file path=ppt/slides/_rels/slide9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8.png" /><Relationship Id="rId3" Type="http://schemas.openxmlformats.org/officeDocument/2006/relationships/image" Target="../media/image9.png" /><Relationship Id="rId4" Type="http://schemas.openxmlformats.org/officeDocument/2006/relationships/image" Target="../media/image2.jpeg" /></Relationships>
</file>

<file path=ppt/slides/_rels/slide10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3.png" /></Relationships>
</file>

<file path=ppt/slides/_rels/slide11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10.jpeg" /><Relationship Id="rId3" Type="http://schemas.openxmlformats.org/officeDocument/2006/relationships/image" Target="../media/image2.jpeg" /></Relationships>
</file>

<file path=ppt/slides/_rels/slide12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2.jpeg" /></Relationships>
</file>

<file path=ppt/slides/_rels/slide13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7.xml" /><Relationship Id="rId2" Type="http://schemas.openxmlformats.org/officeDocument/2006/relationships/hyperlink" Target="https://d.book118.com/046132135013010040" TargetMode="External" /></Relationships>
</file>

<file path=ppt/slides/slide1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2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extBox 2"/>
          <p:cNvSpPr txBox="1"/>
          <p:nvPr/>
        </p:nvSpPr>
        <p:spPr>
          <a:xfrm>
            <a:off x="801821" y="1505581"/>
            <a:ext cx="10593957" cy="2092071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20000"/>
              </a:lnSpc>
              <a:spcBef>
                <a:spcPts val="450"/>
              </a:spcBef>
            </a:pPr>
            <a:r>
              <a:rPr lang="en-US" sz="5175" b="1">
                <a:solidFill>
                  <a:srgbClr val="00AF57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PPT courseware for "Beautiful English Signature Se</a:t>
            </a:r>
          </a:p>
        </p:txBody>
      </p:sp>
    </p:spTree>
  </p:cSld>
  <p:clrMapOvr>
    <a:masterClrMapping/>
  </p:clrMapOvr>
  <p:transition/>
  <p:timing/>
</p:sld>
</file>

<file path=ppt/slides/slide2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2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AutoShape 2"/>
          <p:cNvSpPr/>
          <p:nvPr/>
        </p:nvSpPr>
        <p:spPr>
          <a:xfrm>
            <a:off x="297491" y="810388"/>
            <a:ext cx="5298183" cy="5298183"/>
          </a:xfrm>
          <a:prstGeom prst="ellipse">
            <a:avLst/>
          </a:prstGeom>
          <a:solidFill>
            <a:schemeClr val="accent1">
              <a:alpha val="14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" name="AutoShape 3"/>
          <p:cNvSpPr/>
          <p:nvPr/>
        </p:nvSpPr>
        <p:spPr>
          <a:xfrm>
            <a:off x="938400" y="1451298"/>
            <a:ext cx="4016365" cy="4016365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4" name="TextBox 4"/>
          <p:cNvSpPr txBox="1"/>
          <p:nvPr/>
        </p:nvSpPr>
        <p:spPr>
          <a:xfrm>
            <a:off x="1231235" y="2407957"/>
            <a:ext cx="3626990" cy="2523744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86000"/>
              </a:lnSpc>
            </a:pPr>
            <a:r>
              <a:rPr lang="en-US" sz="7650" b="1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目录</a:t>
            </a:r>
          </a:p>
        </p:txBody>
      </p:sp>
      <p:sp>
        <p:nvSpPr>
          <p:cNvPr id="5" name="TextBox 5"/>
          <p:cNvSpPr txBox="1"/>
          <p:nvPr/>
        </p:nvSpPr>
        <p:spPr>
          <a:xfrm>
            <a:off x="1401923" y="2066581"/>
            <a:ext cx="3089320" cy="1041654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86000"/>
              </a:lnSpc>
            </a:pPr>
            <a:r>
              <a:rPr lang="en-US" sz="2700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contents</a:t>
            </a:r>
          </a:p>
        </p:txBody>
      </p:sp>
      <p:sp>
        <p:nvSpPr>
          <p:cNvPr id="6" name="TextBox 6"/>
          <p:cNvSpPr txBox="1"/>
          <p:nvPr/>
        </p:nvSpPr>
        <p:spPr>
          <a:xfrm>
            <a:off x="5922569" y="1019175"/>
            <a:ext cx="5810250" cy="4819650"/>
          </a:xfrm>
          <a:prstGeom prst="rect">
            <a:avLst/>
          </a:prstGeom>
        </p:spPr>
        <p:txBody>
          <a:bodyPr vert="horz" wrap="square" lIns="123825" tIns="123825" rIns="57150" bIns="123825" rtlCol="0" anchor="ctr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203200" lvl="0" indent="-203200">
              <a:lnSpc>
                <a:spcPct val="150000"/>
              </a:lnSpc>
              <a:buFont typeface="Arial"/>
              <a:buChar char="•"/>
            </a:pPr>
            <a:r>
              <a:rPr lang="en-US" sz="2400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introduction</a:t>
            </a:r>
          </a:p>
          <a:p>
            <a:pPr marL="203200" lvl="0" indent="-203200">
              <a:lnSpc>
                <a:spcPct val="150000"/>
              </a:lnSpc>
              <a:buFont typeface="Arial"/>
              <a:buChar char="•"/>
            </a:pPr>
            <a:r>
              <a:rPr lang="en-US" sz="2400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The Source and Characteristics of Signature Statements in Beautiful English</a:t>
            </a:r>
          </a:p>
          <a:p>
            <a:pPr marL="203200" lvl="0" indent="-203200">
              <a:lnSpc>
                <a:spcPct val="150000"/>
              </a:lnSpc>
              <a:buFont typeface="Arial"/>
              <a:buChar char="•"/>
            </a:pPr>
            <a:r>
              <a:rPr lang="en-US" sz="2400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Selected beautiful English signature statements</a:t>
            </a:r>
          </a:p>
        </p:txBody>
      </p:sp>
      <p:sp>
        <p:nvSpPr>
          <p:cNvPr id="7" name="AutoShape 7"/>
          <p:cNvSpPr/>
          <p:nvPr/>
        </p:nvSpPr>
        <p:spPr>
          <a:xfrm>
            <a:off x="11307391" y="332232"/>
            <a:ext cx="89762" cy="86430"/>
          </a:xfrm>
          <a:prstGeom prst="ellipse">
            <a:avLst/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8" name="AutoShape 8"/>
          <p:cNvSpPr/>
          <p:nvPr/>
        </p:nvSpPr>
        <p:spPr>
          <a:xfrm>
            <a:off x="11736478" y="332232"/>
            <a:ext cx="89762" cy="86430"/>
          </a:xfrm>
          <a:prstGeom prst="ellipse">
            <a:avLst/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9" name="AutoShape 9"/>
          <p:cNvSpPr/>
          <p:nvPr/>
        </p:nvSpPr>
        <p:spPr>
          <a:xfrm>
            <a:off x="11346376" y="332232"/>
            <a:ext cx="436199" cy="86430"/>
          </a:xfrm>
          <a:prstGeom prst="rect">
            <a:avLst/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0" name="AutoShape 10"/>
          <p:cNvSpPr/>
          <p:nvPr/>
        </p:nvSpPr>
        <p:spPr>
          <a:xfrm>
            <a:off x="11307391" y="508550"/>
            <a:ext cx="89762" cy="86430"/>
          </a:xfrm>
          <a:prstGeom prst="ellipse">
            <a:avLst/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1" name="AutoShape 11"/>
          <p:cNvSpPr/>
          <p:nvPr/>
        </p:nvSpPr>
        <p:spPr>
          <a:xfrm>
            <a:off x="11736478" y="508550"/>
            <a:ext cx="89762" cy="86430"/>
          </a:xfrm>
          <a:prstGeom prst="ellipse">
            <a:avLst/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2" name="AutoShape 12"/>
          <p:cNvSpPr/>
          <p:nvPr/>
        </p:nvSpPr>
        <p:spPr>
          <a:xfrm>
            <a:off x="11346376" y="508550"/>
            <a:ext cx="436199" cy="86430"/>
          </a:xfrm>
          <a:prstGeom prst="rect">
            <a:avLst/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3" name="AutoShape 13"/>
          <p:cNvSpPr/>
          <p:nvPr/>
        </p:nvSpPr>
        <p:spPr>
          <a:xfrm>
            <a:off x="11307391" y="684869"/>
            <a:ext cx="89762" cy="86430"/>
          </a:xfrm>
          <a:prstGeom prst="ellipse">
            <a:avLst/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4" name="AutoShape 14"/>
          <p:cNvSpPr/>
          <p:nvPr/>
        </p:nvSpPr>
        <p:spPr>
          <a:xfrm>
            <a:off x="11736478" y="684869"/>
            <a:ext cx="89762" cy="86430"/>
          </a:xfrm>
          <a:prstGeom prst="ellipse">
            <a:avLst/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5" name="AutoShape 15"/>
          <p:cNvSpPr/>
          <p:nvPr/>
        </p:nvSpPr>
        <p:spPr>
          <a:xfrm>
            <a:off x="11346376" y="684869"/>
            <a:ext cx="436199" cy="86430"/>
          </a:xfrm>
          <a:prstGeom prst="rect">
            <a:avLst/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</p:spTree>
  </p:cSld>
  <p:clrMapOvr>
    <a:masterClrMapping/>
  </p:clrMapOvr>
  <p:transition/>
  <p:timing/>
</p:sld>
</file>

<file path=ppt/slides/slide3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2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AutoShape 2"/>
          <p:cNvSpPr/>
          <p:nvPr/>
        </p:nvSpPr>
        <p:spPr>
          <a:xfrm>
            <a:off x="297491" y="810388"/>
            <a:ext cx="5298183" cy="5298183"/>
          </a:xfrm>
          <a:prstGeom prst="ellipse">
            <a:avLst/>
          </a:prstGeom>
          <a:solidFill>
            <a:schemeClr val="accent1">
              <a:alpha val="14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" name="AutoShape 3"/>
          <p:cNvSpPr/>
          <p:nvPr/>
        </p:nvSpPr>
        <p:spPr>
          <a:xfrm>
            <a:off x="938400" y="1451298"/>
            <a:ext cx="4016365" cy="4016365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4" name="TextBox 4"/>
          <p:cNvSpPr txBox="1"/>
          <p:nvPr/>
        </p:nvSpPr>
        <p:spPr>
          <a:xfrm>
            <a:off x="1231235" y="2407957"/>
            <a:ext cx="3626990" cy="2523744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86000"/>
              </a:lnSpc>
            </a:pPr>
            <a:r>
              <a:rPr lang="en-US" sz="7650" b="1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目录</a:t>
            </a:r>
          </a:p>
        </p:txBody>
      </p:sp>
      <p:sp>
        <p:nvSpPr>
          <p:cNvPr id="5" name="TextBox 5"/>
          <p:cNvSpPr txBox="1"/>
          <p:nvPr/>
        </p:nvSpPr>
        <p:spPr>
          <a:xfrm>
            <a:off x="1401923" y="2066581"/>
            <a:ext cx="3089320" cy="1041654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86000"/>
              </a:lnSpc>
            </a:pPr>
            <a:r>
              <a:rPr lang="en-US" sz="2700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contents</a:t>
            </a:r>
          </a:p>
        </p:txBody>
      </p:sp>
      <p:sp>
        <p:nvSpPr>
          <p:cNvPr id="6" name="TextBox 6"/>
          <p:cNvSpPr txBox="1"/>
          <p:nvPr/>
        </p:nvSpPr>
        <p:spPr>
          <a:xfrm>
            <a:off x="5922569" y="1019175"/>
            <a:ext cx="5810250" cy="4819650"/>
          </a:xfrm>
          <a:prstGeom prst="rect">
            <a:avLst/>
          </a:prstGeom>
        </p:spPr>
        <p:txBody>
          <a:bodyPr vert="horz" wrap="square" lIns="123825" tIns="123825" rIns="57150" bIns="123825" rtlCol="0" anchor="ctr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203200" lvl="0" indent="-203200">
              <a:lnSpc>
                <a:spcPct val="150000"/>
              </a:lnSpc>
              <a:buFont typeface="Arial"/>
              <a:buChar char="•"/>
            </a:pPr>
            <a:r>
              <a:rPr lang="en-US" sz="2400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Application scenarios and techniques of English signature statements</a:t>
            </a:r>
          </a:p>
          <a:p>
            <a:pPr marL="203200" lvl="0" indent="-203200">
              <a:lnSpc>
                <a:spcPct val="150000"/>
              </a:lnSpc>
              <a:buFont typeface="Arial"/>
              <a:buChar char="•"/>
            </a:pPr>
            <a:r>
              <a:rPr lang="en-US" sz="2400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How to create your own English signature statement</a:t>
            </a:r>
          </a:p>
          <a:p>
            <a:pPr marL="203200" lvl="0" indent="-203200">
              <a:lnSpc>
                <a:spcPct val="150000"/>
              </a:lnSpc>
              <a:buFont typeface="Arial"/>
              <a:buChar char="•"/>
            </a:pPr>
            <a:r>
              <a:rPr lang="en-US" sz="2400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epilogue</a:t>
            </a:r>
          </a:p>
        </p:txBody>
      </p:sp>
      <p:sp>
        <p:nvSpPr>
          <p:cNvPr id="7" name="AutoShape 7"/>
          <p:cNvSpPr/>
          <p:nvPr/>
        </p:nvSpPr>
        <p:spPr>
          <a:xfrm>
            <a:off x="11307391" y="332232"/>
            <a:ext cx="89762" cy="86430"/>
          </a:xfrm>
          <a:prstGeom prst="ellipse">
            <a:avLst/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8" name="AutoShape 8"/>
          <p:cNvSpPr/>
          <p:nvPr/>
        </p:nvSpPr>
        <p:spPr>
          <a:xfrm>
            <a:off x="11736478" y="332232"/>
            <a:ext cx="89762" cy="86430"/>
          </a:xfrm>
          <a:prstGeom prst="ellipse">
            <a:avLst/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9" name="AutoShape 9"/>
          <p:cNvSpPr/>
          <p:nvPr/>
        </p:nvSpPr>
        <p:spPr>
          <a:xfrm>
            <a:off x="11346376" y="332232"/>
            <a:ext cx="436199" cy="86430"/>
          </a:xfrm>
          <a:prstGeom prst="rect">
            <a:avLst/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0" name="AutoShape 10"/>
          <p:cNvSpPr/>
          <p:nvPr/>
        </p:nvSpPr>
        <p:spPr>
          <a:xfrm>
            <a:off x="11307391" y="508550"/>
            <a:ext cx="89762" cy="86430"/>
          </a:xfrm>
          <a:prstGeom prst="ellipse">
            <a:avLst/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1" name="AutoShape 11"/>
          <p:cNvSpPr/>
          <p:nvPr/>
        </p:nvSpPr>
        <p:spPr>
          <a:xfrm>
            <a:off x="11736478" y="508550"/>
            <a:ext cx="89762" cy="86430"/>
          </a:xfrm>
          <a:prstGeom prst="ellipse">
            <a:avLst/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2" name="AutoShape 12"/>
          <p:cNvSpPr/>
          <p:nvPr/>
        </p:nvSpPr>
        <p:spPr>
          <a:xfrm>
            <a:off x="11346376" y="508550"/>
            <a:ext cx="436199" cy="86430"/>
          </a:xfrm>
          <a:prstGeom prst="rect">
            <a:avLst/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3" name="AutoShape 13"/>
          <p:cNvSpPr/>
          <p:nvPr/>
        </p:nvSpPr>
        <p:spPr>
          <a:xfrm>
            <a:off x="11307391" y="684869"/>
            <a:ext cx="89762" cy="86430"/>
          </a:xfrm>
          <a:prstGeom prst="ellipse">
            <a:avLst/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4" name="AutoShape 14"/>
          <p:cNvSpPr/>
          <p:nvPr/>
        </p:nvSpPr>
        <p:spPr>
          <a:xfrm>
            <a:off x="11736478" y="684869"/>
            <a:ext cx="89762" cy="86430"/>
          </a:xfrm>
          <a:prstGeom prst="ellipse">
            <a:avLst/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5" name="AutoShape 15"/>
          <p:cNvSpPr/>
          <p:nvPr/>
        </p:nvSpPr>
        <p:spPr>
          <a:xfrm>
            <a:off x="11346376" y="684869"/>
            <a:ext cx="436199" cy="86430"/>
          </a:xfrm>
          <a:prstGeom prst="rect">
            <a:avLst/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</p:spTree>
  </p:cSld>
  <p:clrMapOvr>
    <a:masterClrMapping/>
  </p:clrMapOvr>
  <p:transition/>
  <p:timing/>
</p:sld>
</file>

<file path=ppt/slides/slide4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2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extBox 2"/>
          <p:cNvSpPr txBox="1"/>
          <p:nvPr/>
        </p:nvSpPr>
        <p:spPr>
          <a:xfrm>
            <a:off x="501317" y="1367784"/>
            <a:ext cx="7680985" cy="1580007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20000"/>
              </a:lnSpc>
              <a:spcBef>
                <a:spcPts val="450"/>
              </a:spcBef>
            </a:pPr>
            <a:r>
              <a:rPr lang="en-US" sz="7650" b="1">
                <a:solidFill>
                  <a:srgbClr val="00AF57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01</a:t>
            </a:r>
          </a:p>
        </p:txBody>
      </p:sp>
      <p:sp>
        <p:nvSpPr>
          <p:cNvPr id="3" name="TextBox 3"/>
          <p:cNvSpPr txBox="1"/>
          <p:nvPr/>
        </p:nvSpPr>
        <p:spPr>
          <a:xfrm>
            <a:off x="501317" y="3039024"/>
            <a:ext cx="9429750" cy="2085975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20000"/>
              </a:lnSpc>
            </a:pPr>
            <a:r>
              <a:rPr lang="en-US" sz="5175" b="1">
                <a:solidFill>
                  <a:srgbClr val="00AF57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introduction</a:t>
            </a:r>
          </a:p>
        </p:txBody>
      </p:sp>
    </p:spTree>
  </p:cSld>
  <p:clrMapOvr>
    <a:masterClrMapping/>
  </p:clrMapOvr>
  <p:transition/>
  <p:timing/>
</p:sld>
</file>

<file path=ppt/slides/slide5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4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AutoShape 2"/>
          <p:cNvSpPr/>
          <p:nvPr/>
        </p:nvSpPr>
        <p:spPr>
          <a:xfrm rot="18900000">
            <a:off x="6319999" y="2790217"/>
            <a:ext cx="1078663" cy="1078663"/>
          </a:xfrm>
          <a:prstGeom prst="frame">
            <a:avLst>
              <a:gd name="adj1" fmla="val 7163"/>
            </a:avLst>
          </a:prstGeom>
          <a:solidFill>
            <a:schemeClr val="dk1">
              <a:lumMod val="20000"/>
              <a:lumOff val="80000"/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" name="AutoShape 3"/>
          <p:cNvSpPr/>
          <p:nvPr/>
        </p:nvSpPr>
        <p:spPr>
          <a:xfrm rot="18900000">
            <a:off x="4794540" y="2790217"/>
            <a:ext cx="1078663" cy="1078663"/>
          </a:xfrm>
          <a:prstGeom prst="frame">
            <a:avLst>
              <a:gd name="adj1" fmla="val 7163"/>
            </a:avLst>
          </a:prstGeom>
          <a:solidFill>
            <a:schemeClr val="dk1">
              <a:lumMod val="20000"/>
              <a:lumOff val="80000"/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pic>
        <p:nvPicPr>
          <p:cNvPr id="4" name="Picture 4"/>
          <p:cNvPicPr>
            <a:picLocks noChangeAspect="1"/>
          </p:cNvPicPr>
          <p:nvPr/>
        </p:nvPicPr>
        <p:blipFill>
          <a:blip r:embed="rId2"/>
          <a:srcRect t="116" b="116"/>
          <a:stretch>
            <a:fillRect/>
          </a:stretch>
        </p:blipFill>
        <p:spPr>
          <a:xfrm>
            <a:off x="3352886" y="2107432"/>
            <a:ext cx="2465519" cy="2459823"/>
          </a:xfrm>
          <a:prstGeom prst="rect">
            <a:avLst/>
          </a:prstGeom>
        </p:spPr>
      </p:pic>
      <p:pic>
        <p:nvPicPr>
          <p:cNvPr id="5" name="Picture 5"/>
          <p:cNvPicPr>
            <a:picLocks noChangeAspect="1"/>
          </p:cNvPicPr>
          <p:nvPr/>
        </p:nvPicPr>
        <p:blipFill>
          <a:blip r:embed="rId3"/>
          <a:srcRect l="1267" r="1267"/>
          <a:stretch>
            <a:fillRect/>
          </a:stretch>
        </p:blipFill>
        <p:spPr>
          <a:xfrm>
            <a:off x="6374798" y="2037636"/>
            <a:ext cx="2465519" cy="2529619"/>
          </a:xfrm>
          <a:prstGeom prst="rect">
            <a:avLst/>
          </a:prstGeom>
        </p:spPr>
      </p:pic>
      <p:sp>
        <p:nvSpPr>
          <p:cNvPr id="6" name="AutoShape 6"/>
          <p:cNvSpPr/>
          <p:nvPr/>
        </p:nvSpPr>
        <p:spPr>
          <a:xfrm>
            <a:off x="3541855" y="2335881"/>
            <a:ext cx="665795" cy="665791"/>
          </a:xfrm>
          <a:prstGeom prst="ellipse">
            <a:avLst/>
          </a:prstGeom>
          <a:solidFill>
            <a:schemeClr val="accent1">
              <a:alpha val="100000"/>
            </a:schemeClr>
          </a:solidFill>
          <a:ln w="28575">
            <a:solidFill>
              <a:schemeClr val="accent1">
                <a:lumMod val="60000"/>
                <a:lumMod val="40000"/>
                <a:alpha val="100000"/>
              </a:schemeClr>
            </a:solidFill>
            <a:prstDash val="solid"/>
          </a:ln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rgbClr val="F6FFF4"/>
                </a:solidFill>
                <a:latin typeface="Calibri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6FFF4"/>
                </a:solidFill>
                <a:latin typeface="Calibri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6FFF4"/>
                </a:solidFill>
                <a:latin typeface="Calibri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6FFF4"/>
                </a:solidFill>
                <a:latin typeface="Calibri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6FFF4"/>
                </a:solidFill>
                <a:latin typeface="Calibri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6FFF4"/>
                </a:solidFill>
                <a:latin typeface="Calibri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6FFF4"/>
                </a:solidFill>
                <a:latin typeface="Calibri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6FFF4"/>
                </a:solidFill>
                <a:latin typeface="Calibri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6FFF4"/>
                </a:solidFill>
                <a:latin typeface="Calibri"/>
                <a:ea typeface="+mn-ea"/>
                <a:cs typeface="+mn-cs"/>
              </a:defRPr>
            </a:lvl9pPr>
          </a:lstStyle>
          <a:p/>
        </p:txBody>
      </p:sp>
      <p:sp>
        <p:nvSpPr>
          <p:cNvPr id="7" name="Freeform 7"/>
          <p:cNvSpPr/>
          <p:nvPr/>
        </p:nvSpPr>
        <p:spPr>
          <a:xfrm>
            <a:off x="3721695" y="2521355"/>
            <a:ext cx="306115" cy="294843"/>
          </a:xfrm>
          <a:custGeom>
            <a:rect l="l" t="t" r="r" b="b"/>
            <a:pathLst>
              <a:path w="6825" h="6825">
                <a:moveTo>
                  <a:pt x="1263" y="5234"/>
                </a:moveTo>
                <a:cubicBezTo>
                  <a:pt x="1316" y="5493"/>
                  <a:pt x="1546" y="5689"/>
                  <a:pt x="1820" y="5689"/>
                </a:cubicBezTo>
                <a:cubicBezTo>
                  <a:pt x="2114" y="5689"/>
                  <a:pt x="2354" y="5464"/>
                  <a:pt x="2383" y="5178"/>
                </a:cubicBezTo>
                <a:lnTo>
                  <a:pt x="3568" y="4191"/>
                </a:lnTo>
                <a:cubicBezTo>
                  <a:pt x="3652" y="4401"/>
                  <a:pt x="3856" y="4551"/>
                  <a:pt x="4096" y="4551"/>
                </a:cubicBezTo>
                <a:cubicBezTo>
                  <a:pt x="4348" y="4551"/>
                  <a:pt x="4560" y="4385"/>
                  <a:pt x="4635" y="4157"/>
                </a:cubicBezTo>
                <a:lnTo>
                  <a:pt x="5696" y="4736"/>
                </a:lnTo>
                <a:cubicBezTo>
                  <a:pt x="5732" y="5016"/>
                  <a:pt x="5969" y="5234"/>
                  <a:pt x="6258" y="5234"/>
                </a:cubicBezTo>
                <a:cubicBezTo>
                  <a:pt x="6571" y="5234"/>
                  <a:pt x="6827" y="4979"/>
                  <a:pt x="6827" y="4665"/>
                </a:cubicBezTo>
                <a:cubicBezTo>
                  <a:pt x="6827" y="4351"/>
                  <a:pt x="6571" y="4096"/>
                  <a:pt x="6258" y="4096"/>
                </a:cubicBezTo>
                <a:cubicBezTo>
                  <a:pt x="6006" y="4096"/>
                  <a:pt x="5794" y="4262"/>
                  <a:pt x="5719" y="4490"/>
                </a:cubicBezTo>
                <a:lnTo>
                  <a:pt x="4658" y="3911"/>
                </a:lnTo>
                <a:cubicBezTo>
                  <a:pt x="4622" y="3631"/>
                  <a:pt x="4385" y="3413"/>
                  <a:pt x="4096" y="3413"/>
                </a:cubicBezTo>
                <a:cubicBezTo>
                  <a:pt x="3802" y="3413"/>
                  <a:pt x="3563" y="3638"/>
                  <a:pt x="3533" y="3924"/>
                </a:cubicBezTo>
                <a:lnTo>
                  <a:pt x="2348" y="4911"/>
                </a:lnTo>
                <a:cubicBezTo>
                  <a:pt x="2265" y="4701"/>
                  <a:pt x="2060" y="4551"/>
                  <a:pt x="1820" y="4551"/>
                </a:cubicBezTo>
                <a:cubicBezTo>
                  <a:pt x="1546" y="4551"/>
                  <a:pt x="1316" y="4747"/>
                  <a:pt x="1263" y="5006"/>
                </a:cubicBezTo>
                <a:lnTo>
                  <a:pt x="455" y="5006"/>
                </a:lnTo>
                <a:lnTo>
                  <a:pt x="455" y="4551"/>
                </a:lnTo>
                <a:lnTo>
                  <a:pt x="569" y="4551"/>
                </a:lnTo>
                <a:cubicBezTo>
                  <a:pt x="632" y="4551"/>
                  <a:pt x="683" y="4500"/>
                  <a:pt x="683" y="4437"/>
                </a:cubicBezTo>
                <a:cubicBezTo>
                  <a:pt x="683" y="4374"/>
                  <a:pt x="632" y="4324"/>
                  <a:pt x="569" y="4324"/>
                </a:cubicBezTo>
                <a:lnTo>
                  <a:pt x="455" y="4324"/>
                </a:lnTo>
                <a:lnTo>
                  <a:pt x="455" y="3982"/>
                </a:lnTo>
                <a:lnTo>
                  <a:pt x="569" y="3982"/>
                </a:lnTo>
                <a:cubicBezTo>
                  <a:pt x="632" y="3982"/>
                  <a:pt x="683" y="3931"/>
                  <a:pt x="683" y="3868"/>
                </a:cubicBezTo>
                <a:cubicBezTo>
                  <a:pt x="683" y="3806"/>
                  <a:pt x="632" y="3755"/>
                  <a:pt x="569" y="3755"/>
                </a:cubicBezTo>
                <a:lnTo>
                  <a:pt x="480" y="3755"/>
                </a:lnTo>
                <a:lnTo>
                  <a:pt x="1407" y="2416"/>
                </a:lnTo>
                <a:cubicBezTo>
                  <a:pt x="1494" y="2470"/>
                  <a:pt x="1596" y="2503"/>
                  <a:pt x="1707" y="2503"/>
                </a:cubicBezTo>
                <a:cubicBezTo>
                  <a:pt x="1888" y="2503"/>
                  <a:pt x="2048" y="2416"/>
                  <a:pt x="2152" y="2284"/>
                </a:cubicBezTo>
                <a:lnTo>
                  <a:pt x="2752" y="2584"/>
                </a:lnTo>
                <a:cubicBezTo>
                  <a:pt x="2740" y="2631"/>
                  <a:pt x="2731" y="2680"/>
                  <a:pt x="2731" y="2731"/>
                </a:cubicBezTo>
                <a:cubicBezTo>
                  <a:pt x="2731" y="3044"/>
                  <a:pt x="2986" y="3300"/>
                  <a:pt x="3300" y="3300"/>
                </a:cubicBezTo>
                <a:cubicBezTo>
                  <a:pt x="3613" y="3300"/>
                  <a:pt x="3868" y="3044"/>
                  <a:pt x="3868" y="2731"/>
                </a:cubicBezTo>
                <a:cubicBezTo>
                  <a:pt x="3868" y="2608"/>
                  <a:pt x="3829" y="2496"/>
                  <a:pt x="3763" y="2403"/>
                </a:cubicBezTo>
                <a:lnTo>
                  <a:pt x="4488" y="1055"/>
                </a:lnTo>
                <a:cubicBezTo>
                  <a:pt x="4574" y="1107"/>
                  <a:pt x="4672" y="1138"/>
                  <a:pt x="4779" y="1138"/>
                </a:cubicBezTo>
                <a:cubicBezTo>
                  <a:pt x="4891" y="1138"/>
                  <a:pt x="4995" y="1104"/>
                  <a:pt x="5083" y="1048"/>
                </a:cubicBezTo>
                <a:lnTo>
                  <a:pt x="5827" y="2004"/>
                </a:lnTo>
                <a:cubicBezTo>
                  <a:pt x="5829" y="2007"/>
                  <a:pt x="5833" y="2009"/>
                  <a:pt x="5836" y="2011"/>
                </a:cubicBezTo>
                <a:cubicBezTo>
                  <a:pt x="5745" y="2112"/>
                  <a:pt x="5689" y="2244"/>
                  <a:pt x="5689" y="2389"/>
                </a:cubicBezTo>
                <a:cubicBezTo>
                  <a:pt x="5689" y="2703"/>
                  <a:pt x="5944" y="2958"/>
                  <a:pt x="6258" y="2958"/>
                </a:cubicBezTo>
                <a:cubicBezTo>
                  <a:pt x="6571" y="2958"/>
                  <a:pt x="6827" y="2703"/>
                  <a:pt x="6827" y="2389"/>
                </a:cubicBezTo>
                <a:cubicBezTo>
                  <a:pt x="6827" y="2076"/>
                  <a:pt x="6571" y="1820"/>
                  <a:pt x="6258" y="1820"/>
                </a:cubicBezTo>
                <a:cubicBezTo>
                  <a:pt x="6170" y="1820"/>
                  <a:pt x="6087" y="1842"/>
                  <a:pt x="6013" y="1878"/>
                </a:cubicBezTo>
                <a:cubicBezTo>
                  <a:pt x="6010" y="1874"/>
                  <a:pt x="6010" y="1869"/>
                  <a:pt x="6006" y="1864"/>
                </a:cubicBezTo>
                <a:lnTo>
                  <a:pt x="5248" y="890"/>
                </a:lnTo>
                <a:cubicBezTo>
                  <a:pt x="5311" y="798"/>
                  <a:pt x="5348" y="688"/>
                  <a:pt x="5348" y="569"/>
                </a:cubicBezTo>
                <a:cubicBezTo>
                  <a:pt x="5348" y="255"/>
                  <a:pt x="5092" y="0"/>
                  <a:pt x="4779" y="0"/>
                </a:cubicBezTo>
                <a:cubicBezTo>
                  <a:pt x="4465" y="0"/>
                  <a:pt x="4210" y="255"/>
                  <a:pt x="4210" y="569"/>
                </a:cubicBezTo>
                <a:cubicBezTo>
                  <a:pt x="4210" y="691"/>
                  <a:pt x="4249" y="804"/>
                  <a:pt x="4315" y="897"/>
                </a:cubicBezTo>
                <a:lnTo>
                  <a:pt x="3590" y="2244"/>
                </a:lnTo>
                <a:cubicBezTo>
                  <a:pt x="3505" y="2193"/>
                  <a:pt x="3406" y="2162"/>
                  <a:pt x="3300" y="2162"/>
                </a:cubicBezTo>
                <a:cubicBezTo>
                  <a:pt x="3118" y="2162"/>
                  <a:pt x="2959" y="2248"/>
                  <a:pt x="2854" y="2381"/>
                </a:cubicBezTo>
                <a:lnTo>
                  <a:pt x="2254" y="2081"/>
                </a:lnTo>
                <a:cubicBezTo>
                  <a:pt x="2267" y="2034"/>
                  <a:pt x="2276" y="1985"/>
                  <a:pt x="2276" y="1934"/>
                </a:cubicBezTo>
                <a:cubicBezTo>
                  <a:pt x="2276" y="1621"/>
                  <a:pt x="2020" y="1365"/>
                  <a:pt x="1707" y="1365"/>
                </a:cubicBezTo>
                <a:cubicBezTo>
                  <a:pt x="1393" y="1365"/>
                  <a:pt x="1138" y="1621"/>
                  <a:pt x="1138" y="1934"/>
                </a:cubicBezTo>
                <a:cubicBezTo>
                  <a:pt x="1138" y="2054"/>
                  <a:pt x="1176" y="2166"/>
                  <a:pt x="1239" y="2257"/>
                </a:cubicBezTo>
                <a:lnTo>
                  <a:pt x="593" y="3191"/>
                </a:lnTo>
                <a:cubicBezTo>
                  <a:pt x="585" y="3189"/>
                  <a:pt x="578" y="3186"/>
                  <a:pt x="569" y="3186"/>
                </a:cubicBezTo>
                <a:lnTo>
                  <a:pt x="455" y="3186"/>
                </a:lnTo>
                <a:lnTo>
                  <a:pt x="455" y="2844"/>
                </a:lnTo>
                <a:lnTo>
                  <a:pt x="569" y="2844"/>
                </a:lnTo>
                <a:cubicBezTo>
                  <a:pt x="632" y="2844"/>
                  <a:pt x="683" y="2794"/>
                  <a:pt x="683" y="2731"/>
                </a:cubicBezTo>
                <a:cubicBezTo>
                  <a:pt x="683" y="2668"/>
                  <a:pt x="632" y="2617"/>
                  <a:pt x="569" y="2617"/>
                </a:cubicBezTo>
                <a:lnTo>
                  <a:pt x="455" y="2617"/>
                </a:lnTo>
                <a:lnTo>
                  <a:pt x="455" y="2276"/>
                </a:lnTo>
                <a:lnTo>
                  <a:pt x="569" y="2276"/>
                </a:lnTo>
                <a:cubicBezTo>
                  <a:pt x="632" y="2276"/>
                  <a:pt x="683" y="2225"/>
                  <a:pt x="683" y="2162"/>
                </a:cubicBezTo>
                <a:cubicBezTo>
                  <a:pt x="683" y="2099"/>
                  <a:pt x="632" y="2048"/>
                  <a:pt x="569" y="2048"/>
                </a:cubicBezTo>
                <a:lnTo>
                  <a:pt x="455" y="2048"/>
                </a:lnTo>
                <a:lnTo>
                  <a:pt x="455" y="1707"/>
                </a:lnTo>
                <a:lnTo>
                  <a:pt x="569" y="1707"/>
                </a:lnTo>
                <a:cubicBezTo>
                  <a:pt x="632" y="1707"/>
                  <a:pt x="683" y="1656"/>
                  <a:pt x="683" y="1593"/>
                </a:cubicBezTo>
                <a:cubicBezTo>
                  <a:pt x="683" y="1530"/>
                  <a:pt x="632" y="1479"/>
                  <a:pt x="569" y="1479"/>
                </a:cubicBezTo>
                <a:lnTo>
                  <a:pt x="455" y="1479"/>
                </a:lnTo>
                <a:lnTo>
                  <a:pt x="455" y="1138"/>
                </a:lnTo>
                <a:lnTo>
                  <a:pt x="569" y="1138"/>
                </a:lnTo>
                <a:cubicBezTo>
                  <a:pt x="632" y="1138"/>
                  <a:pt x="683" y="1087"/>
                  <a:pt x="683" y="1024"/>
                </a:cubicBezTo>
                <a:cubicBezTo>
                  <a:pt x="683" y="961"/>
                  <a:pt x="632" y="910"/>
                  <a:pt x="569" y="910"/>
                </a:cubicBezTo>
                <a:lnTo>
                  <a:pt x="455" y="910"/>
                </a:lnTo>
                <a:lnTo>
                  <a:pt x="455" y="569"/>
                </a:lnTo>
                <a:lnTo>
                  <a:pt x="569" y="569"/>
                </a:lnTo>
                <a:cubicBezTo>
                  <a:pt x="632" y="569"/>
                  <a:pt x="683" y="518"/>
                  <a:pt x="683" y="455"/>
                </a:cubicBezTo>
                <a:cubicBezTo>
                  <a:pt x="683" y="392"/>
                  <a:pt x="632" y="341"/>
                  <a:pt x="569" y="341"/>
                </a:cubicBezTo>
                <a:lnTo>
                  <a:pt x="455" y="341"/>
                </a:lnTo>
                <a:lnTo>
                  <a:pt x="455" y="114"/>
                </a:lnTo>
                <a:cubicBezTo>
                  <a:pt x="455" y="51"/>
                  <a:pt x="404" y="0"/>
                  <a:pt x="341" y="0"/>
                </a:cubicBezTo>
                <a:cubicBezTo>
                  <a:pt x="278" y="0"/>
                  <a:pt x="228" y="51"/>
                  <a:pt x="228" y="114"/>
                </a:cubicBezTo>
                <a:lnTo>
                  <a:pt x="228" y="341"/>
                </a:lnTo>
                <a:lnTo>
                  <a:pt x="114" y="341"/>
                </a:lnTo>
                <a:cubicBezTo>
                  <a:pt x="51" y="341"/>
                  <a:pt x="0" y="392"/>
                  <a:pt x="0" y="455"/>
                </a:cubicBezTo>
                <a:cubicBezTo>
                  <a:pt x="0" y="518"/>
                  <a:pt x="51" y="569"/>
                  <a:pt x="114" y="569"/>
                </a:cubicBezTo>
                <a:lnTo>
                  <a:pt x="228" y="569"/>
                </a:lnTo>
                <a:lnTo>
                  <a:pt x="228" y="910"/>
                </a:lnTo>
                <a:lnTo>
                  <a:pt x="114" y="910"/>
                </a:lnTo>
                <a:cubicBezTo>
                  <a:pt x="51" y="910"/>
                  <a:pt x="0" y="961"/>
                  <a:pt x="0" y="1024"/>
                </a:cubicBezTo>
                <a:cubicBezTo>
                  <a:pt x="0" y="1087"/>
                  <a:pt x="51" y="1138"/>
                  <a:pt x="114" y="1138"/>
                </a:cubicBezTo>
                <a:lnTo>
                  <a:pt x="228" y="1138"/>
                </a:lnTo>
                <a:lnTo>
                  <a:pt x="228" y="1479"/>
                </a:lnTo>
                <a:lnTo>
                  <a:pt x="114" y="1479"/>
                </a:lnTo>
                <a:cubicBezTo>
                  <a:pt x="51" y="1479"/>
                  <a:pt x="0" y="1530"/>
                  <a:pt x="0" y="1593"/>
                </a:cubicBezTo>
                <a:cubicBezTo>
                  <a:pt x="0" y="1656"/>
                  <a:pt x="51" y="1707"/>
                  <a:pt x="114" y="1707"/>
                </a:cubicBezTo>
                <a:lnTo>
                  <a:pt x="228" y="1707"/>
                </a:lnTo>
                <a:lnTo>
                  <a:pt x="228" y="2048"/>
                </a:lnTo>
                <a:lnTo>
                  <a:pt x="114" y="2048"/>
                </a:lnTo>
                <a:cubicBezTo>
                  <a:pt x="51" y="2048"/>
                  <a:pt x="0" y="2099"/>
                  <a:pt x="0" y="2162"/>
                </a:cubicBezTo>
                <a:cubicBezTo>
                  <a:pt x="0" y="2225"/>
                  <a:pt x="51" y="2276"/>
                  <a:pt x="114" y="2276"/>
                </a:cubicBezTo>
                <a:lnTo>
                  <a:pt x="228" y="2276"/>
                </a:lnTo>
                <a:lnTo>
                  <a:pt x="228" y="2617"/>
                </a:lnTo>
                <a:lnTo>
                  <a:pt x="114" y="2617"/>
                </a:lnTo>
                <a:cubicBezTo>
                  <a:pt x="51" y="2617"/>
                  <a:pt x="0" y="2668"/>
                  <a:pt x="0" y="2731"/>
                </a:cubicBezTo>
                <a:cubicBezTo>
                  <a:pt x="0" y="2794"/>
                  <a:pt x="51" y="2844"/>
                  <a:pt x="114" y="2844"/>
                </a:cubicBezTo>
                <a:lnTo>
                  <a:pt x="228" y="2844"/>
                </a:lnTo>
                <a:lnTo>
                  <a:pt x="228" y="3186"/>
                </a:lnTo>
                <a:lnTo>
                  <a:pt x="114" y="3186"/>
                </a:lnTo>
                <a:cubicBezTo>
                  <a:pt x="51" y="3186"/>
                  <a:pt x="0" y="3237"/>
                  <a:pt x="0" y="3300"/>
                </a:cubicBezTo>
                <a:cubicBezTo>
                  <a:pt x="0" y="3362"/>
                  <a:pt x="51" y="3413"/>
                  <a:pt x="114" y="3413"/>
                </a:cubicBezTo>
                <a:lnTo>
                  <a:pt x="228" y="3413"/>
                </a:lnTo>
                <a:lnTo>
                  <a:pt x="228" y="3755"/>
                </a:lnTo>
                <a:lnTo>
                  <a:pt x="114" y="3755"/>
                </a:lnTo>
                <a:cubicBezTo>
                  <a:pt x="51" y="3755"/>
                  <a:pt x="0" y="3806"/>
                  <a:pt x="0" y="3868"/>
                </a:cubicBezTo>
                <a:cubicBezTo>
                  <a:pt x="0" y="3931"/>
                  <a:pt x="51" y="3982"/>
                  <a:pt x="114" y="3982"/>
                </a:cubicBezTo>
                <a:lnTo>
                  <a:pt x="228" y="3982"/>
                </a:lnTo>
                <a:lnTo>
                  <a:pt x="228" y="4324"/>
                </a:lnTo>
                <a:lnTo>
                  <a:pt x="114" y="4324"/>
                </a:lnTo>
                <a:cubicBezTo>
                  <a:pt x="51" y="4324"/>
                  <a:pt x="0" y="4374"/>
                  <a:pt x="0" y="4437"/>
                </a:cubicBezTo>
                <a:cubicBezTo>
                  <a:pt x="0" y="4500"/>
                  <a:pt x="51" y="4551"/>
                  <a:pt x="114" y="4551"/>
                </a:cubicBezTo>
                <a:lnTo>
                  <a:pt x="228" y="4551"/>
                </a:lnTo>
                <a:lnTo>
                  <a:pt x="228" y="4892"/>
                </a:lnTo>
                <a:lnTo>
                  <a:pt x="114" y="4892"/>
                </a:lnTo>
                <a:cubicBezTo>
                  <a:pt x="51" y="4892"/>
                  <a:pt x="0" y="4943"/>
                  <a:pt x="0" y="5006"/>
                </a:cubicBezTo>
                <a:cubicBezTo>
                  <a:pt x="0" y="5069"/>
                  <a:pt x="51" y="5120"/>
                  <a:pt x="114" y="5120"/>
                </a:cubicBezTo>
                <a:lnTo>
                  <a:pt x="228" y="5120"/>
                </a:lnTo>
                <a:lnTo>
                  <a:pt x="228" y="5461"/>
                </a:lnTo>
                <a:lnTo>
                  <a:pt x="114" y="5461"/>
                </a:lnTo>
                <a:cubicBezTo>
                  <a:pt x="51" y="5461"/>
                  <a:pt x="0" y="5512"/>
                  <a:pt x="0" y="5575"/>
                </a:cubicBezTo>
                <a:cubicBezTo>
                  <a:pt x="0" y="5638"/>
                  <a:pt x="51" y="5689"/>
                  <a:pt x="114" y="5689"/>
                </a:cubicBezTo>
                <a:lnTo>
                  <a:pt x="228" y="5689"/>
                </a:lnTo>
                <a:lnTo>
                  <a:pt x="228" y="6030"/>
                </a:lnTo>
                <a:lnTo>
                  <a:pt x="114" y="6030"/>
                </a:lnTo>
                <a:cubicBezTo>
                  <a:pt x="51" y="6030"/>
                  <a:pt x="0" y="6081"/>
                  <a:pt x="0" y="6144"/>
                </a:cubicBezTo>
                <a:cubicBezTo>
                  <a:pt x="0" y="6207"/>
                  <a:pt x="51" y="6258"/>
                  <a:pt x="114" y="6258"/>
                </a:cubicBezTo>
                <a:lnTo>
                  <a:pt x="228" y="6258"/>
                </a:lnTo>
                <a:lnTo>
                  <a:pt x="228" y="6485"/>
                </a:lnTo>
                <a:cubicBezTo>
                  <a:pt x="228" y="6548"/>
                  <a:pt x="278" y="6599"/>
                  <a:pt x="341" y="6599"/>
                </a:cubicBezTo>
                <a:lnTo>
                  <a:pt x="683" y="6599"/>
                </a:lnTo>
                <a:lnTo>
                  <a:pt x="683" y="6713"/>
                </a:lnTo>
                <a:cubicBezTo>
                  <a:pt x="683" y="6776"/>
                  <a:pt x="734" y="6827"/>
                  <a:pt x="796" y="6827"/>
                </a:cubicBezTo>
                <a:cubicBezTo>
                  <a:pt x="859" y="6827"/>
                  <a:pt x="910" y="6776"/>
                  <a:pt x="910" y="6713"/>
                </a:cubicBezTo>
                <a:lnTo>
                  <a:pt x="910" y="6599"/>
                </a:lnTo>
                <a:lnTo>
                  <a:pt x="1252" y="6599"/>
                </a:lnTo>
                <a:lnTo>
                  <a:pt x="1252" y="6713"/>
                </a:lnTo>
                <a:cubicBezTo>
                  <a:pt x="1252" y="6776"/>
                  <a:pt x="1302" y="6827"/>
                  <a:pt x="1365" y="6827"/>
                </a:cubicBezTo>
                <a:cubicBezTo>
                  <a:pt x="1428" y="6827"/>
                  <a:pt x="1479" y="6776"/>
                  <a:pt x="1479" y="6713"/>
                </a:cubicBezTo>
                <a:lnTo>
                  <a:pt x="1479" y="6599"/>
                </a:lnTo>
                <a:lnTo>
                  <a:pt x="1820" y="6599"/>
                </a:lnTo>
                <a:lnTo>
                  <a:pt x="1820" y="6713"/>
                </a:lnTo>
                <a:cubicBezTo>
                  <a:pt x="1820" y="6776"/>
                  <a:pt x="1871" y="6827"/>
                  <a:pt x="1934" y="6827"/>
                </a:cubicBezTo>
                <a:cubicBezTo>
                  <a:pt x="1997" y="6827"/>
                  <a:pt x="2048" y="6776"/>
                  <a:pt x="2048" y="6713"/>
                </a:cubicBezTo>
                <a:lnTo>
                  <a:pt x="2048" y="6599"/>
                </a:lnTo>
                <a:lnTo>
                  <a:pt x="2389" y="6599"/>
                </a:lnTo>
                <a:lnTo>
                  <a:pt x="2389" y="6713"/>
                </a:lnTo>
                <a:cubicBezTo>
                  <a:pt x="2389" y="6776"/>
                  <a:pt x="2440" y="6827"/>
                  <a:pt x="2503" y="6827"/>
                </a:cubicBezTo>
                <a:cubicBezTo>
                  <a:pt x="2566" y="6827"/>
                  <a:pt x="2617" y="6776"/>
                  <a:pt x="2617" y="6713"/>
                </a:cubicBezTo>
                <a:lnTo>
                  <a:pt x="2617" y="6599"/>
                </a:lnTo>
                <a:lnTo>
                  <a:pt x="2958" y="6599"/>
                </a:lnTo>
                <a:lnTo>
                  <a:pt x="2958" y="6713"/>
                </a:lnTo>
                <a:cubicBezTo>
                  <a:pt x="2958" y="6776"/>
                  <a:pt x="3009" y="6827"/>
                  <a:pt x="3072" y="6827"/>
                </a:cubicBezTo>
                <a:cubicBezTo>
                  <a:pt x="3135" y="6827"/>
                  <a:pt x="3186" y="6776"/>
                  <a:pt x="3186" y="6713"/>
                </a:cubicBezTo>
                <a:lnTo>
                  <a:pt x="3186" y="6599"/>
                </a:lnTo>
                <a:lnTo>
                  <a:pt x="3527" y="6599"/>
                </a:lnTo>
                <a:lnTo>
                  <a:pt x="3527" y="6713"/>
                </a:lnTo>
                <a:cubicBezTo>
                  <a:pt x="3527" y="6776"/>
                  <a:pt x="3578" y="6827"/>
                  <a:pt x="3641" y="6827"/>
                </a:cubicBezTo>
                <a:cubicBezTo>
                  <a:pt x="3704" y="6827"/>
                  <a:pt x="3755" y="6776"/>
                  <a:pt x="3755" y="6713"/>
                </a:cubicBezTo>
                <a:lnTo>
                  <a:pt x="3755" y="6599"/>
                </a:lnTo>
                <a:lnTo>
                  <a:pt x="4096" y="6599"/>
                </a:lnTo>
                <a:lnTo>
                  <a:pt x="4096" y="6713"/>
                </a:lnTo>
                <a:cubicBezTo>
                  <a:pt x="4096" y="6776"/>
                  <a:pt x="4147" y="6827"/>
                  <a:pt x="4210" y="6827"/>
                </a:cubicBezTo>
                <a:cubicBezTo>
                  <a:pt x="4273" y="6827"/>
                  <a:pt x="4323" y="6776"/>
                  <a:pt x="4323" y="6713"/>
                </a:cubicBezTo>
                <a:lnTo>
                  <a:pt x="4323" y="6599"/>
                </a:lnTo>
                <a:lnTo>
                  <a:pt x="4665" y="6599"/>
                </a:lnTo>
                <a:lnTo>
                  <a:pt x="4665" y="6713"/>
                </a:lnTo>
                <a:cubicBezTo>
                  <a:pt x="4665" y="6776"/>
                  <a:pt x="4716" y="6827"/>
                  <a:pt x="4779" y="6827"/>
                </a:cubicBezTo>
                <a:cubicBezTo>
                  <a:pt x="4842" y="6827"/>
                  <a:pt x="4892" y="6776"/>
                  <a:pt x="4892" y="6713"/>
                </a:cubicBezTo>
                <a:lnTo>
                  <a:pt x="4892" y="6599"/>
                </a:lnTo>
                <a:lnTo>
                  <a:pt x="5234" y="6599"/>
                </a:lnTo>
                <a:lnTo>
                  <a:pt x="5234" y="6713"/>
                </a:lnTo>
                <a:cubicBezTo>
                  <a:pt x="5234" y="6776"/>
                  <a:pt x="5285" y="6827"/>
                  <a:pt x="5347" y="6827"/>
                </a:cubicBezTo>
                <a:cubicBezTo>
                  <a:pt x="5410" y="6827"/>
                  <a:pt x="5461" y="6776"/>
                  <a:pt x="5461" y="6713"/>
                </a:cubicBezTo>
                <a:lnTo>
                  <a:pt x="5461" y="6599"/>
                </a:lnTo>
                <a:lnTo>
                  <a:pt x="5803" y="6599"/>
                </a:lnTo>
                <a:lnTo>
                  <a:pt x="5803" y="6713"/>
                </a:lnTo>
                <a:cubicBezTo>
                  <a:pt x="5803" y="6776"/>
                  <a:pt x="5853" y="6827"/>
                  <a:pt x="5916" y="6827"/>
                </a:cubicBezTo>
                <a:cubicBezTo>
                  <a:pt x="5979" y="6827"/>
                  <a:pt x="6030" y="6776"/>
                  <a:pt x="6030" y="6713"/>
                </a:cubicBezTo>
                <a:lnTo>
                  <a:pt x="6030" y="6599"/>
                </a:lnTo>
                <a:lnTo>
                  <a:pt x="6371" y="6599"/>
                </a:lnTo>
                <a:lnTo>
                  <a:pt x="6371" y="6713"/>
                </a:lnTo>
                <a:cubicBezTo>
                  <a:pt x="6371" y="6776"/>
                  <a:pt x="6422" y="6827"/>
                  <a:pt x="6485" y="6827"/>
                </a:cubicBezTo>
                <a:cubicBezTo>
                  <a:pt x="6548" y="6827"/>
                  <a:pt x="6599" y="6776"/>
                  <a:pt x="6599" y="6713"/>
                </a:cubicBezTo>
                <a:lnTo>
                  <a:pt x="6599" y="6599"/>
                </a:lnTo>
                <a:lnTo>
                  <a:pt x="6713" y="6599"/>
                </a:lnTo>
                <a:cubicBezTo>
                  <a:pt x="6776" y="6599"/>
                  <a:pt x="6827" y="6548"/>
                  <a:pt x="6827" y="6485"/>
                </a:cubicBezTo>
                <a:cubicBezTo>
                  <a:pt x="6827" y="6422"/>
                  <a:pt x="6776" y="6372"/>
                  <a:pt x="6713" y="6372"/>
                </a:cubicBezTo>
                <a:lnTo>
                  <a:pt x="6599" y="6372"/>
                </a:lnTo>
                <a:lnTo>
                  <a:pt x="6599" y="6258"/>
                </a:lnTo>
                <a:cubicBezTo>
                  <a:pt x="6599" y="6195"/>
                  <a:pt x="6548" y="6144"/>
                  <a:pt x="6485" y="6144"/>
                </a:cubicBezTo>
                <a:cubicBezTo>
                  <a:pt x="6422" y="6144"/>
                  <a:pt x="6371" y="6195"/>
                  <a:pt x="6371" y="6258"/>
                </a:cubicBezTo>
                <a:lnTo>
                  <a:pt x="6371" y="6372"/>
                </a:lnTo>
                <a:lnTo>
                  <a:pt x="6030" y="6372"/>
                </a:lnTo>
                <a:lnTo>
                  <a:pt x="6030" y="6258"/>
                </a:lnTo>
                <a:cubicBezTo>
                  <a:pt x="6030" y="6195"/>
                  <a:pt x="5979" y="6144"/>
                  <a:pt x="5916" y="6144"/>
                </a:cubicBezTo>
                <a:cubicBezTo>
                  <a:pt x="5853" y="6144"/>
                  <a:pt x="5803" y="6195"/>
                  <a:pt x="5803" y="6258"/>
                </a:cubicBezTo>
                <a:lnTo>
                  <a:pt x="5803" y="6372"/>
                </a:lnTo>
                <a:lnTo>
                  <a:pt x="5461" y="6372"/>
                </a:lnTo>
                <a:lnTo>
                  <a:pt x="5461" y="6258"/>
                </a:lnTo>
                <a:cubicBezTo>
                  <a:pt x="5461" y="6195"/>
                  <a:pt x="5410" y="6144"/>
                  <a:pt x="5347" y="6144"/>
                </a:cubicBezTo>
                <a:cubicBezTo>
                  <a:pt x="5285" y="6144"/>
                  <a:pt x="5234" y="6195"/>
                  <a:pt x="5234" y="6258"/>
                </a:cubicBezTo>
                <a:lnTo>
                  <a:pt x="5234" y="6372"/>
                </a:lnTo>
                <a:lnTo>
                  <a:pt x="4892" y="6372"/>
                </a:lnTo>
                <a:lnTo>
                  <a:pt x="4892" y="6258"/>
                </a:lnTo>
                <a:cubicBezTo>
                  <a:pt x="4892" y="6195"/>
                  <a:pt x="4842" y="6144"/>
                  <a:pt x="4779" y="6144"/>
                </a:cubicBezTo>
                <a:cubicBezTo>
                  <a:pt x="4716" y="6144"/>
                  <a:pt x="4665" y="6195"/>
                  <a:pt x="4665" y="6258"/>
                </a:cubicBezTo>
                <a:lnTo>
                  <a:pt x="4665" y="6372"/>
                </a:lnTo>
                <a:lnTo>
                  <a:pt x="4323" y="6372"/>
                </a:lnTo>
                <a:lnTo>
                  <a:pt x="4323" y="6258"/>
                </a:lnTo>
                <a:cubicBezTo>
                  <a:pt x="4323" y="6195"/>
                  <a:pt x="4273" y="6144"/>
                  <a:pt x="4210" y="6144"/>
                </a:cubicBezTo>
                <a:cubicBezTo>
                  <a:pt x="4147" y="6144"/>
                  <a:pt x="4096" y="6195"/>
                  <a:pt x="4096" y="6258"/>
                </a:cubicBezTo>
                <a:lnTo>
                  <a:pt x="4096" y="6372"/>
                </a:lnTo>
                <a:lnTo>
                  <a:pt x="3755" y="6372"/>
                </a:lnTo>
                <a:lnTo>
                  <a:pt x="3755" y="6258"/>
                </a:lnTo>
                <a:cubicBezTo>
                  <a:pt x="3755" y="6195"/>
                  <a:pt x="3704" y="6144"/>
                  <a:pt x="3641" y="6144"/>
                </a:cubicBezTo>
                <a:cubicBezTo>
                  <a:pt x="3578" y="6144"/>
                  <a:pt x="3527" y="6195"/>
                  <a:pt x="3527" y="6258"/>
                </a:cubicBezTo>
                <a:lnTo>
                  <a:pt x="3527" y="6372"/>
                </a:lnTo>
                <a:lnTo>
                  <a:pt x="3186" y="6372"/>
                </a:lnTo>
                <a:lnTo>
                  <a:pt x="3186" y="6258"/>
                </a:lnTo>
                <a:cubicBezTo>
                  <a:pt x="3186" y="6195"/>
                  <a:pt x="3135" y="6144"/>
                  <a:pt x="3072" y="6144"/>
                </a:cubicBezTo>
                <a:cubicBezTo>
                  <a:pt x="3009" y="6144"/>
                  <a:pt x="2958" y="6195"/>
                  <a:pt x="2958" y="6258"/>
                </a:cubicBezTo>
                <a:lnTo>
                  <a:pt x="2958" y="6372"/>
                </a:lnTo>
                <a:lnTo>
                  <a:pt x="2617" y="6372"/>
                </a:lnTo>
                <a:lnTo>
                  <a:pt x="2617" y="6258"/>
                </a:lnTo>
                <a:cubicBezTo>
                  <a:pt x="2617" y="6195"/>
                  <a:pt x="2566" y="6144"/>
                  <a:pt x="2503" y="6144"/>
                </a:cubicBezTo>
                <a:cubicBezTo>
                  <a:pt x="2440" y="6144"/>
                  <a:pt x="2389" y="6195"/>
                  <a:pt x="2389" y="6258"/>
                </a:cubicBezTo>
                <a:lnTo>
                  <a:pt x="2389" y="6372"/>
                </a:lnTo>
                <a:lnTo>
                  <a:pt x="2048" y="6372"/>
                </a:lnTo>
                <a:lnTo>
                  <a:pt x="2048" y="6258"/>
                </a:lnTo>
                <a:cubicBezTo>
                  <a:pt x="2048" y="6195"/>
                  <a:pt x="1997" y="6144"/>
                  <a:pt x="1934" y="6144"/>
                </a:cubicBezTo>
                <a:cubicBezTo>
                  <a:pt x="1871" y="6144"/>
                  <a:pt x="1820" y="6195"/>
                  <a:pt x="1820" y="6258"/>
                </a:cubicBezTo>
                <a:lnTo>
                  <a:pt x="1820" y="6372"/>
                </a:lnTo>
                <a:lnTo>
                  <a:pt x="1479" y="6372"/>
                </a:lnTo>
                <a:lnTo>
                  <a:pt x="1479" y="6258"/>
                </a:lnTo>
                <a:cubicBezTo>
                  <a:pt x="1479" y="6195"/>
                  <a:pt x="1428" y="6144"/>
                  <a:pt x="1365" y="6144"/>
                </a:cubicBezTo>
                <a:cubicBezTo>
                  <a:pt x="1302" y="6144"/>
                  <a:pt x="1252" y="6195"/>
                  <a:pt x="1252" y="6258"/>
                </a:cubicBezTo>
                <a:lnTo>
                  <a:pt x="1252" y="6372"/>
                </a:lnTo>
                <a:lnTo>
                  <a:pt x="910" y="6372"/>
                </a:lnTo>
                <a:lnTo>
                  <a:pt x="910" y="6258"/>
                </a:lnTo>
                <a:cubicBezTo>
                  <a:pt x="910" y="6195"/>
                  <a:pt x="859" y="6144"/>
                  <a:pt x="796" y="6144"/>
                </a:cubicBezTo>
                <a:cubicBezTo>
                  <a:pt x="734" y="6144"/>
                  <a:pt x="683" y="6195"/>
                  <a:pt x="683" y="6258"/>
                </a:cubicBezTo>
                <a:lnTo>
                  <a:pt x="683" y="6372"/>
                </a:lnTo>
                <a:lnTo>
                  <a:pt x="455" y="6372"/>
                </a:lnTo>
                <a:lnTo>
                  <a:pt x="455" y="5234"/>
                </a:lnTo>
                <a:lnTo>
                  <a:pt x="1263" y="5234"/>
                </a:lnTo>
                <a:close/>
              </a:path>
            </a:pathLst>
          </a:custGeom>
          <a:solidFill>
            <a:srgbClr val="FFFFFF">
              <a:alpha val="100000"/>
            </a:srgb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8" name="AutoShape 8"/>
          <p:cNvSpPr/>
          <p:nvPr/>
        </p:nvSpPr>
        <p:spPr>
          <a:xfrm>
            <a:off x="7985552" y="2335881"/>
            <a:ext cx="665795" cy="665791"/>
          </a:xfrm>
          <a:prstGeom prst="ellipse">
            <a:avLst/>
          </a:prstGeom>
          <a:solidFill>
            <a:schemeClr val="accent1">
              <a:alpha val="100000"/>
            </a:schemeClr>
          </a:solidFill>
          <a:ln w="28575">
            <a:solidFill>
              <a:schemeClr val="accent1">
                <a:lumMod val="60000"/>
                <a:lumMod val="40000"/>
                <a:alpha val="100000"/>
              </a:schemeClr>
            </a:solidFill>
            <a:prstDash val="solid"/>
          </a:ln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rgbClr val="F6FFF4"/>
                </a:solidFill>
                <a:latin typeface="Calibri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6FFF4"/>
                </a:solidFill>
                <a:latin typeface="Calibri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6FFF4"/>
                </a:solidFill>
                <a:latin typeface="Calibri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6FFF4"/>
                </a:solidFill>
                <a:latin typeface="Calibri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6FFF4"/>
                </a:solidFill>
                <a:latin typeface="Calibri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6FFF4"/>
                </a:solidFill>
                <a:latin typeface="Calibri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6FFF4"/>
                </a:solidFill>
                <a:latin typeface="Calibri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6FFF4"/>
                </a:solidFill>
                <a:latin typeface="Calibri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6FFF4"/>
                </a:solidFill>
                <a:latin typeface="Calibri"/>
                <a:ea typeface="+mn-ea"/>
                <a:cs typeface="+mn-cs"/>
              </a:defRPr>
            </a:lvl9pPr>
          </a:lstStyle>
          <a:p/>
        </p:txBody>
      </p:sp>
      <p:sp>
        <p:nvSpPr>
          <p:cNvPr id="9" name="Freeform 9"/>
          <p:cNvSpPr/>
          <p:nvPr/>
        </p:nvSpPr>
        <p:spPr>
          <a:xfrm>
            <a:off x="8165392" y="2521355"/>
            <a:ext cx="306115" cy="294843"/>
          </a:xfrm>
          <a:custGeom>
            <a:rect l="l" t="t" r="r" b="b"/>
            <a:pathLst>
              <a:path w="6825" h="5912">
                <a:moveTo>
                  <a:pt x="3413" y="0"/>
                </a:moveTo>
                <a:lnTo>
                  <a:pt x="0" y="5912"/>
                </a:lnTo>
                <a:lnTo>
                  <a:pt x="6827" y="5912"/>
                </a:lnTo>
                <a:lnTo>
                  <a:pt x="3413" y="0"/>
                </a:lnTo>
                <a:close/>
                <a:moveTo>
                  <a:pt x="3413" y="972"/>
                </a:moveTo>
                <a:lnTo>
                  <a:pt x="4489" y="2835"/>
                </a:lnTo>
                <a:lnTo>
                  <a:pt x="2338" y="2835"/>
                </a:lnTo>
                <a:lnTo>
                  <a:pt x="3413" y="972"/>
                </a:lnTo>
                <a:close/>
                <a:moveTo>
                  <a:pt x="842" y="5426"/>
                </a:moveTo>
                <a:lnTo>
                  <a:pt x="1917" y="3564"/>
                </a:lnTo>
                <a:lnTo>
                  <a:pt x="2993" y="5426"/>
                </a:lnTo>
                <a:lnTo>
                  <a:pt x="842" y="5426"/>
                </a:lnTo>
                <a:close/>
                <a:moveTo>
                  <a:pt x="2338" y="3321"/>
                </a:moveTo>
                <a:lnTo>
                  <a:pt x="4489" y="3321"/>
                </a:lnTo>
                <a:lnTo>
                  <a:pt x="3413" y="5183"/>
                </a:lnTo>
                <a:lnTo>
                  <a:pt x="2338" y="3321"/>
                </a:lnTo>
                <a:close/>
                <a:moveTo>
                  <a:pt x="4910" y="3564"/>
                </a:moveTo>
                <a:lnTo>
                  <a:pt x="5985" y="5426"/>
                </a:lnTo>
                <a:lnTo>
                  <a:pt x="3834" y="5426"/>
                </a:lnTo>
                <a:lnTo>
                  <a:pt x="4910" y="3564"/>
                </a:lnTo>
                <a:close/>
              </a:path>
            </a:pathLst>
          </a:custGeom>
          <a:solidFill>
            <a:srgbClr val="FFFFFF">
              <a:alpha val="100000"/>
            </a:srgb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0" name="AutoShape 10"/>
          <p:cNvSpPr/>
          <p:nvPr/>
        </p:nvSpPr>
        <p:spPr>
          <a:xfrm>
            <a:off x="4252748" y="4178300"/>
            <a:ext cx="665795" cy="665791"/>
          </a:xfrm>
          <a:prstGeom prst="ellipse">
            <a:avLst/>
          </a:prstGeom>
          <a:solidFill>
            <a:schemeClr val="accent1">
              <a:alpha val="100000"/>
            </a:schemeClr>
          </a:solidFill>
          <a:ln w="28575">
            <a:solidFill>
              <a:schemeClr val="accent1">
                <a:lumMod val="60000"/>
                <a:lumMod val="40000"/>
                <a:alpha val="100000"/>
              </a:schemeClr>
            </a:solidFill>
            <a:prstDash val="solid"/>
          </a:ln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rgbClr val="F6FFF4"/>
                </a:solidFill>
                <a:latin typeface="Calibri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6FFF4"/>
                </a:solidFill>
                <a:latin typeface="Calibri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6FFF4"/>
                </a:solidFill>
                <a:latin typeface="Calibri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6FFF4"/>
                </a:solidFill>
                <a:latin typeface="Calibri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6FFF4"/>
                </a:solidFill>
                <a:latin typeface="Calibri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6FFF4"/>
                </a:solidFill>
                <a:latin typeface="Calibri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6FFF4"/>
                </a:solidFill>
                <a:latin typeface="Calibri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6FFF4"/>
                </a:solidFill>
                <a:latin typeface="Calibri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6FFF4"/>
                </a:solidFill>
                <a:latin typeface="Calibri"/>
                <a:ea typeface="+mn-ea"/>
                <a:cs typeface="+mn-cs"/>
              </a:defRPr>
            </a:lvl9pPr>
          </a:lstStyle>
          <a:p/>
        </p:txBody>
      </p:sp>
      <p:sp>
        <p:nvSpPr>
          <p:cNvPr id="11" name="Freeform 11"/>
          <p:cNvSpPr/>
          <p:nvPr/>
        </p:nvSpPr>
        <p:spPr>
          <a:xfrm>
            <a:off x="4432588" y="4363773"/>
            <a:ext cx="306115" cy="294843"/>
          </a:xfrm>
          <a:custGeom>
            <a:rect l="l" t="t" r="r" b="b"/>
            <a:pathLst>
              <a:path w="597921" h="598324">
                <a:moveTo>
                  <a:pt x="297615" y="96957"/>
                </a:moveTo>
                <a:cubicBezTo>
                  <a:pt x="311959" y="96957"/>
                  <a:pt x="323434" y="108416"/>
                  <a:pt x="323434" y="122740"/>
                </a:cubicBezTo>
                <a:lnTo>
                  <a:pt x="323434" y="289852"/>
                </a:lnTo>
                <a:lnTo>
                  <a:pt x="462572" y="289852"/>
                </a:lnTo>
                <a:cubicBezTo>
                  <a:pt x="476438" y="289852"/>
                  <a:pt x="487913" y="301311"/>
                  <a:pt x="487913" y="315157"/>
                </a:cubicBezTo>
                <a:cubicBezTo>
                  <a:pt x="487913" y="329004"/>
                  <a:pt x="476438" y="340463"/>
                  <a:pt x="462572" y="340463"/>
                </a:cubicBezTo>
                <a:lnTo>
                  <a:pt x="297615" y="340463"/>
                </a:lnTo>
                <a:cubicBezTo>
                  <a:pt x="283749" y="340463"/>
                  <a:pt x="272274" y="329004"/>
                  <a:pt x="272274" y="315157"/>
                </a:cubicBezTo>
                <a:lnTo>
                  <a:pt x="272274" y="122740"/>
                </a:lnTo>
                <a:cubicBezTo>
                  <a:pt x="272274" y="108416"/>
                  <a:pt x="283749" y="96957"/>
                  <a:pt x="297615" y="96957"/>
                </a:cubicBezTo>
                <a:close/>
                <a:moveTo>
                  <a:pt x="298127" y="0"/>
                </a:moveTo>
                <a:cubicBezTo>
                  <a:pt x="463564" y="0"/>
                  <a:pt x="597921" y="134181"/>
                  <a:pt x="597921" y="299401"/>
                </a:cubicBezTo>
                <a:cubicBezTo>
                  <a:pt x="597921" y="464143"/>
                  <a:pt x="463564" y="598324"/>
                  <a:pt x="298127" y="598324"/>
                </a:cubicBezTo>
                <a:cubicBezTo>
                  <a:pt x="188155" y="598324"/>
                  <a:pt x="87268" y="538635"/>
                  <a:pt x="35150" y="442177"/>
                </a:cubicBezTo>
                <a:cubicBezTo>
                  <a:pt x="33238" y="438835"/>
                  <a:pt x="32760" y="435492"/>
                  <a:pt x="34194" y="432149"/>
                </a:cubicBezTo>
                <a:cubicBezTo>
                  <a:pt x="35150" y="428807"/>
                  <a:pt x="37541" y="425942"/>
                  <a:pt x="40410" y="424509"/>
                </a:cubicBezTo>
                <a:lnTo>
                  <a:pt x="74836" y="407796"/>
                </a:lnTo>
                <a:cubicBezTo>
                  <a:pt x="81052" y="404931"/>
                  <a:pt x="88702" y="407319"/>
                  <a:pt x="91571" y="413049"/>
                </a:cubicBezTo>
                <a:cubicBezTo>
                  <a:pt x="133169" y="488018"/>
                  <a:pt x="212540" y="534815"/>
                  <a:pt x="298127" y="534815"/>
                </a:cubicBezTo>
                <a:cubicBezTo>
                  <a:pt x="428181" y="534815"/>
                  <a:pt x="534328" y="429284"/>
                  <a:pt x="534328" y="299401"/>
                </a:cubicBezTo>
                <a:cubicBezTo>
                  <a:pt x="534328" y="169517"/>
                  <a:pt x="428181" y="63509"/>
                  <a:pt x="298127" y="63509"/>
                </a:cubicBezTo>
                <a:cubicBezTo>
                  <a:pt x="242185" y="63509"/>
                  <a:pt x="187677" y="83565"/>
                  <a:pt x="145123" y="120333"/>
                </a:cubicBezTo>
                <a:lnTo>
                  <a:pt x="200587" y="142299"/>
                </a:lnTo>
                <a:cubicBezTo>
                  <a:pt x="204890" y="144209"/>
                  <a:pt x="207759" y="148029"/>
                  <a:pt x="208237" y="152327"/>
                </a:cubicBezTo>
                <a:cubicBezTo>
                  <a:pt x="208715" y="157102"/>
                  <a:pt x="207281" y="161399"/>
                  <a:pt x="203456" y="164265"/>
                </a:cubicBezTo>
                <a:lnTo>
                  <a:pt x="48060" y="285553"/>
                </a:lnTo>
                <a:cubicBezTo>
                  <a:pt x="44235" y="288418"/>
                  <a:pt x="39454" y="289373"/>
                  <a:pt x="35150" y="287463"/>
                </a:cubicBezTo>
                <a:cubicBezTo>
                  <a:pt x="31325" y="285553"/>
                  <a:pt x="27978" y="281733"/>
                  <a:pt x="27500" y="277435"/>
                </a:cubicBezTo>
                <a:lnTo>
                  <a:pt x="246" y="82132"/>
                </a:lnTo>
                <a:cubicBezTo>
                  <a:pt x="-710" y="77835"/>
                  <a:pt x="1203" y="73060"/>
                  <a:pt x="4550" y="70194"/>
                </a:cubicBezTo>
                <a:cubicBezTo>
                  <a:pt x="8375" y="67807"/>
                  <a:pt x="13156" y="66852"/>
                  <a:pt x="17459" y="68762"/>
                </a:cubicBezTo>
                <a:lnTo>
                  <a:pt x="80574" y="94070"/>
                </a:lnTo>
                <a:cubicBezTo>
                  <a:pt x="137472" y="33426"/>
                  <a:pt x="214931" y="0"/>
                  <a:pt x="298127" y="0"/>
                </a:cubicBezTo>
                <a:close/>
              </a:path>
            </a:pathLst>
          </a:custGeom>
          <a:solidFill>
            <a:srgbClr val="FFFFFF">
              <a:alpha val="100000"/>
            </a:srgb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2" name="AutoShape 12"/>
          <p:cNvSpPr/>
          <p:nvPr/>
        </p:nvSpPr>
        <p:spPr>
          <a:xfrm>
            <a:off x="7274660" y="4178300"/>
            <a:ext cx="665795" cy="665791"/>
          </a:xfrm>
          <a:prstGeom prst="ellipse">
            <a:avLst/>
          </a:prstGeom>
          <a:solidFill>
            <a:schemeClr val="accent1">
              <a:alpha val="100000"/>
            </a:schemeClr>
          </a:solidFill>
          <a:ln w="28575">
            <a:solidFill>
              <a:schemeClr val="accent1">
                <a:lumMod val="60000"/>
                <a:lumMod val="40000"/>
                <a:alpha val="100000"/>
              </a:schemeClr>
            </a:solidFill>
            <a:prstDash val="solid"/>
          </a:ln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rgbClr val="F6FFF4"/>
                </a:solidFill>
                <a:latin typeface="Calibri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6FFF4"/>
                </a:solidFill>
                <a:latin typeface="Calibri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6FFF4"/>
                </a:solidFill>
                <a:latin typeface="Calibri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6FFF4"/>
                </a:solidFill>
                <a:latin typeface="Calibri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6FFF4"/>
                </a:solidFill>
                <a:latin typeface="Calibri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6FFF4"/>
                </a:solidFill>
                <a:latin typeface="Calibri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6FFF4"/>
                </a:solidFill>
                <a:latin typeface="Calibri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6FFF4"/>
                </a:solidFill>
                <a:latin typeface="Calibri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6FFF4"/>
                </a:solidFill>
                <a:latin typeface="Calibri"/>
                <a:ea typeface="+mn-ea"/>
                <a:cs typeface="+mn-cs"/>
              </a:defRPr>
            </a:lvl9pPr>
          </a:lstStyle>
          <a:p/>
        </p:txBody>
      </p:sp>
      <p:sp>
        <p:nvSpPr>
          <p:cNvPr id="13" name="Freeform 13"/>
          <p:cNvSpPr/>
          <p:nvPr/>
        </p:nvSpPr>
        <p:spPr>
          <a:xfrm>
            <a:off x="7454500" y="4363773"/>
            <a:ext cx="306115" cy="294843"/>
          </a:xfrm>
          <a:custGeom>
            <a:rect l="l" t="t" r="r" b="b"/>
            <a:pathLst>
              <a:path w="582235" h="606722">
                <a:moveTo>
                  <a:pt x="0" y="404481"/>
                </a:moveTo>
                <a:lnTo>
                  <a:pt x="101261" y="404481"/>
                </a:lnTo>
                <a:lnTo>
                  <a:pt x="101261" y="606722"/>
                </a:lnTo>
                <a:lnTo>
                  <a:pt x="0" y="606722"/>
                </a:lnTo>
                <a:close/>
                <a:moveTo>
                  <a:pt x="151927" y="328623"/>
                </a:moveTo>
                <a:lnTo>
                  <a:pt x="253188" y="328623"/>
                </a:lnTo>
                <a:lnTo>
                  <a:pt x="253188" y="606722"/>
                </a:lnTo>
                <a:lnTo>
                  <a:pt x="151927" y="606722"/>
                </a:lnTo>
                <a:close/>
                <a:moveTo>
                  <a:pt x="303855" y="252766"/>
                </a:moveTo>
                <a:lnTo>
                  <a:pt x="405046" y="252766"/>
                </a:lnTo>
                <a:lnTo>
                  <a:pt x="405046" y="606722"/>
                </a:lnTo>
                <a:lnTo>
                  <a:pt x="303855" y="606722"/>
                </a:lnTo>
                <a:close/>
                <a:moveTo>
                  <a:pt x="455711" y="202241"/>
                </a:moveTo>
                <a:lnTo>
                  <a:pt x="556972" y="202241"/>
                </a:lnTo>
                <a:lnTo>
                  <a:pt x="556972" y="606722"/>
                </a:lnTo>
                <a:lnTo>
                  <a:pt x="455711" y="606722"/>
                </a:lnTo>
                <a:close/>
                <a:moveTo>
                  <a:pt x="455697" y="0"/>
                </a:moveTo>
                <a:lnTo>
                  <a:pt x="556785" y="0"/>
                </a:lnTo>
                <a:lnTo>
                  <a:pt x="556874" y="0"/>
                </a:lnTo>
                <a:lnTo>
                  <a:pt x="556963" y="0"/>
                </a:lnTo>
                <a:cubicBezTo>
                  <a:pt x="557230" y="0"/>
                  <a:pt x="557408" y="0"/>
                  <a:pt x="557675" y="0"/>
                </a:cubicBezTo>
                <a:cubicBezTo>
                  <a:pt x="558298" y="89"/>
                  <a:pt x="558832" y="89"/>
                  <a:pt x="559366" y="89"/>
                </a:cubicBezTo>
                <a:cubicBezTo>
                  <a:pt x="559811" y="178"/>
                  <a:pt x="560256" y="267"/>
                  <a:pt x="560611" y="267"/>
                </a:cubicBezTo>
                <a:cubicBezTo>
                  <a:pt x="561056" y="356"/>
                  <a:pt x="561412" y="444"/>
                  <a:pt x="561857" y="444"/>
                </a:cubicBezTo>
                <a:cubicBezTo>
                  <a:pt x="562302" y="533"/>
                  <a:pt x="562747" y="711"/>
                  <a:pt x="563192" y="800"/>
                </a:cubicBezTo>
                <a:cubicBezTo>
                  <a:pt x="563548" y="889"/>
                  <a:pt x="563904" y="978"/>
                  <a:pt x="564171" y="1067"/>
                </a:cubicBezTo>
                <a:cubicBezTo>
                  <a:pt x="564616" y="1156"/>
                  <a:pt x="565061" y="1333"/>
                  <a:pt x="565506" y="1511"/>
                </a:cubicBezTo>
                <a:cubicBezTo>
                  <a:pt x="565862" y="1600"/>
                  <a:pt x="566218" y="1778"/>
                  <a:pt x="566574" y="1867"/>
                </a:cubicBezTo>
                <a:cubicBezTo>
                  <a:pt x="566929" y="2044"/>
                  <a:pt x="567285" y="2222"/>
                  <a:pt x="567730" y="2400"/>
                </a:cubicBezTo>
                <a:cubicBezTo>
                  <a:pt x="568086" y="2578"/>
                  <a:pt x="568442" y="2755"/>
                  <a:pt x="568798" y="2933"/>
                </a:cubicBezTo>
                <a:cubicBezTo>
                  <a:pt x="569154" y="3111"/>
                  <a:pt x="569421" y="3289"/>
                  <a:pt x="569777" y="3467"/>
                </a:cubicBezTo>
                <a:cubicBezTo>
                  <a:pt x="570133" y="3733"/>
                  <a:pt x="570578" y="4000"/>
                  <a:pt x="570934" y="4178"/>
                </a:cubicBezTo>
                <a:cubicBezTo>
                  <a:pt x="571201" y="4444"/>
                  <a:pt x="571557" y="4622"/>
                  <a:pt x="571824" y="4800"/>
                </a:cubicBezTo>
                <a:cubicBezTo>
                  <a:pt x="572180" y="5155"/>
                  <a:pt x="572536" y="5422"/>
                  <a:pt x="572891" y="5689"/>
                </a:cubicBezTo>
                <a:cubicBezTo>
                  <a:pt x="573247" y="5955"/>
                  <a:pt x="573514" y="6222"/>
                  <a:pt x="573781" y="6489"/>
                </a:cubicBezTo>
                <a:cubicBezTo>
                  <a:pt x="574137" y="6755"/>
                  <a:pt x="574493" y="7022"/>
                  <a:pt x="574760" y="7289"/>
                </a:cubicBezTo>
                <a:cubicBezTo>
                  <a:pt x="575205" y="7733"/>
                  <a:pt x="575561" y="8178"/>
                  <a:pt x="575917" y="8533"/>
                </a:cubicBezTo>
                <a:cubicBezTo>
                  <a:pt x="576095" y="8711"/>
                  <a:pt x="576273" y="8889"/>
                  <a:pt x="576451" y="9066"/>
                </a:cubicBezTo>
                <a:cubicBezTo>
                  <a:pt x="576451" y="9155"/>
                  <a:pt x="576451" y="9155"/>
                  <a:pt x="576451" y="9155"/>
                </a:cubicBezTo>
                <a:cubicBezTo>
                  <a:pt x="576985" y="9777"/>
                  <a:pt x="577519" y="10489"/>
                  <a:pt x="577964" y="11200"/>
                </a:cubicBezTo>
                <a:cubicBezTo>
                  <a:pt x="577964" y="11200"/>
                  <a:pt x="578053" y="11289"/>
                  <a:pt x="578053" y="11289"/>
                </a:cubicBezTo>
                <a:cubicBezTo>
                  <a:pt x="578498" y="12000"/>
                  <a:pt x="578854" y="12622"/>
                  <a:pt x="579209" y="13244"/>
                </a:cubicBezTo>
                <a:cubicBezTo>
                  <a:pt x="579387" y="13600"/>
                  <a:pt x="579565" y="13955"/>
                  <a:pt x="579743" y="14222"/>
                </a:cubicBezTo>
                <a:cubicBezTo>
                  <a:pt x="579921" y="14666"/>
                  <a:pt x="580099" y="15111"/>
                  <a:pt x="580277" y="15555"/>
                </a:cubicBezTo>
                <a:cubicBezTo>
                  <a:pt x="580455" y="15911"/>
                  <a:pt x="580633" y="16266"/>
                  <a:pt x="580722" y="16711"/>
                </a:cubicBezTo>
                <a:cubicBezTo>
                  <a:pt x="580900" y="17066"/>
                  <a:pt x="581078" y="17422"/>
                  <a:pt x="581167" y="17866"/>
                </a:cubicBezTo>
                <a:cubicBezTo>
                  <a:pt x="581256" y="18311"/>
                  <a:pt x="581434" y="18755"/>
                  <a:pt x="581523" y="19199"/>
                </a:cubicBezTo>
                <a:cubicBezTo>
                  <a:pt x="581612" y="19555"/>
                  <a:pt x="581701" y="19910"/>
                  <a:pt x="581790" y="20266"/>
                </a:cubicBezTo>
                <a:cubicBezTo>
                  <a:pt x="581879" y="20977"/>
                  <a:pt x="582057" y="21777"/>
                  <a:pt x="582146" y="22488"/>
                </a:cubicBezTo>
                <a:cubicBezTo>
                  <a:pt x="582146" y="22577"/>
                  <a:pt x="582146" y="22666"/>
                  <a:pt x="582146" y="22666"/>
                </a:cubicBezTo>
                <a:cubicBezTo>
                  <a:pt x="582235" y="23555"/>
                  <a:pt x="582235" y="24355"/>
                  <a:pt x="582235" y="25244"/>
                </a:cubicBezTo>
                <a:lnTo>
                  <a:pt x="582235" y="126396"/>
                </a:lnTo>
                <a:cubicBezTo>
                  <a:pt x="582235" y="140351"/>
                  <a:pt x="570934" y="151728"/>
                  <a:pt x="556963" y="151728"/>
                </a:cubicBezTo>
                <a:cubicBezTo>
                  <a:pt x="542992" y="151728"/>
                  <a:pt x="531691" y="140351"/>
                  <a:pt x="531691" y="126396"/>
                </a:cubicBezTo>
                <a:lnTo>
                  <a:pt x="531691" y="79286"/>
                </a:lnTo>
                <a:lnTo>
                  <a:pt x="421260" y="171106"/>
                </a:lnTo>
                <a:cubicBezTo>
                  <a:pt x="410582" y="180083"/>
                  <a:pt x="394564" y="178572"/>
                  <a:pt x="385666" y="167906"/>
                </a:cubicBezTo>
                <a:cubicBezTo>
                  <a:pt x="376678" y="157150"/>
                  <a:pt x="378191" y="141240"/>
                  <a:pt x="388869" y="132262"/>
                </a:cubicBezTo>
                <a:lnTo>
                  <a:pt x="487020" y="50576"/>
                </a:lnTo>
                <a:lnTo>
                  <a:pt x="455697" y="50576"/>
                </a:lnTo>
                <a:cubicBezTo>
                  <a:pt x="441727" y="50576"/>
                  <a:pt x="430425" y="39288"/>
                  <a:pt x="430425" y="25244"/>
                </a:cubicBezTo>
                <a:cubicBezTo>
                  <a:pt x="430425" y="11289"/>
                  <a:pt x="441727" y="0"/>
                  <a:pt x="455697" y="0"/>
                </a:cubicBezTo>
                <a:close/>
              </a:path>
            </a:pathLst>
          </a:custGeom>
          <a:solidFill>
            <a:srgbClr val="FFFFFF">
              <a:alpha val="100000"/>
            </a:srgb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4" name="AutoShape 14"/>
          <p:cNvSpPr/>
          <p:nvPr/>
        </p:nvSpPr>
        <p:spPr>
          <a:xfrm>
            <a:off x="747336" y="2402205"/>
            <a:ext cx="2553871" cy="1020362"/>
          </a:xfrm>
          <a:prstGeom prst="rect">
            <a:avLst/>
          </a:prstGeom>
        </p:spPr>
        <p:txBody>
          <a:bodyPr vert="horz" wrap="square" lIns="91440" tIns="45720" rIns="91440" bIns="45720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r">
              <a:lnSpc>
                <a:spcPct val="150000"/>
              </a:lnSpc>
              <a:spcBef>
                <a:spcPts val="270"/>
              </a:spcBef>
              <a:defRPr/>
            </a:pPr>
            <a:r>
              <a:rPr lang="en-US" sz="135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 Beautiful English Signature Sentences</a:t>
            </a:r>
            <a:endParaRPr lang="en-US" sz="1100"/>
          </a:p>
        </p:txBody>
      </p:sp>
      <p:sp>
        <p:nvSpPr>
          <p:cNvPr id="15" name="AutoShape 15"/>
          <p:cNvSpPr/>
          <p:nvPr/>
        </p:nvSpPr>
        <p:spPr>
          <a:xfrm>
            <a:off x="747336" y="2037683"/>
            <a:ext cx="2553871" cy="422629"/>
          </a:xfrm>
          <a:prstGeom prst="rect">
            <a:avLst/>
          </a:prstGeom>
        </p:spPr>
        <p:txBody>
          <a:bodyPr vert="horz" wrap="square" lIns="91440" tIns="45720" rIns="91440" bIns="45720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r">
              <a:spcBef>
                <a:spcPts val="270"/>
              </a:spcBef>
              <a:defRPr/>
            </a:pPr>
            <a:r>
              <a:rPr lang="en-US" sz="157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Theme</a:t>
            </a:r>
            <a:endParaRPr lang="en-US" sz="1100"/>
          </a:p>
        </p:txBody>
      </p:sp>
      <p:sp>
        <p:nvSpPr>
          <p:cNvPr id="16" name="AutoShape 16"/>
          <p:cNvSpPr/>
          <p:nvPr/>
        </p:nvSpPr>
        <p:spPr>
          <a:xfrm>
            <a:off x="1940528" y="5092530"/>
            <a:ext cx="2552700" cy="891876"/>
          </a:xfrm>
          <a:prstGeom prst="rect">
            <a:avLst/>
          </a:prstGeom>
        </p:spPr>
        <p:txBody>
          <a:bodyPr vert="horz" wrap="square" lIns="91440" tIns="45720" rIns="91440" bIns="45720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>
              <a:lnSpc>
                <a:spcPct val="120000"/>
              </a:lnSpc>
              <a:defRPr/>
            </a:pPr>
            <a:r>
              <a:rPr lang="en-US" sz="135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 Sentence structure, vocabulary, grammar, language usage, and cultural background</a:t>
            </a:r>
            <a:endParaRPr lang="en-US" sz="1100"/>
          </a:p>
        </p:txBody>
      </p:sp>
      <p:sp>
        <p:nvSpPr>
          <p:cNvPr id="17" name="AutoShape 17"/>
          <p:cNvSpPr/>
          <p:nvPr/>
        </p:nvSpPr>
        <p:spPr>
          <a:xfrm>
            <a:off x="1940528" y="4661950"/>
            <a:ext cx="2084356" cy="403578"/>
          </a:xfrm>
          <a:prstGeom prst="rect">
            <a:avLst/>
          </a:prstGeom>
        </p:spPr>
        <p:txBody>
          <a:bodyPr vert="horz" wrap="square" lIns="91440" tIns="45720" rIns="91440" bIns="45720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>
              <a:lnSpc>
                <a:spcPct val="120000"/>
              </a:lnSpc>
              <a:defRPr/>
            </a:pPr>
            <a:r>
              <a:rPr lang="en-US" sz="157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Themes covered</a:t>
            </a:r>
            <a:endParaRPr lang="en-US" sz="1100"/>
          </a:p>
        </p:txBody>
      </p:sp>
      <p:sp>
        <p:nvSpPr>
          <p:cNvPr id="18" name="AutoShape 18"/>
          <p:cNvSpPr/>
          <p:nvPr/>
        </p:nvSpPr>
        <p:spPr>
          <a:xfrm>
            <a:off x="8872233" y="2402205"/>
            <a:ext cx="2552700" cy="1082789"/>
          </a:xfrm>
          <a:prstGeom prst="rect">
            <a:avLst/>
          </a:prstGeom>
        </p:spPr>
        <p:txBody>
          <a:bodyPr vert="horz" wrap="square" lIns="91440" tIns="45720" rIns="91440" bIns="45720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>
              <a:lnSpc>
                <a:spcPct val="150000"/>
              </a:lnSpc>
              <a:spcBef>
                <a:spcPts val="270"/>
              </a:spcBef>
              <a:defRPr/>
            </a:pPr>
            <a:r>
              <a:rPr lang="en-US" sz="135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 Phonetic pronunciation, listening comprehension, speaking practice</a:t>
            </a:r>
            <a:endParaRPr lang="en-US" sz="1100"/>
          </a:p>
        </p:txBody>
      </p:sp>
      <p:sp>
        <p:nvSpPr>
          <p:cNvPr id="19" name="AutoShape 19"/>
          <p:cNvSpPr/>
          <p:nvPr/>
        </p:nvSpPr>
        <p:spPr>
          <a:xfrm>
            <a:off x="8872233" y="2037683"/>
            <a:ext cx="2569478" cy="441680"/>
          </a:xfrm>
          <a:prstGeom prst="rect">
            <a:avLst/>
          </a:prstGeom>
        </p:spPr>
        <p:txBody>
          <a:bodyPr vert="horz" wrap="square" lIns="91440" tIns="45720" rIns="91440" bIns="45720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>
              <a:lnSpc>
                <a:spcPct val="120000"/>
              </a:lnSpc>
              <a:defRPr/>
            </a:pPr>
            <a:r>
              <a:rPr lang="en-US" sz="157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Themes excluded</a:t>
            </a:r>
            <a:endParaRPr lang="en-US" sz="1100"/>
          </a:p>
        </p:txBody>
      </p:sp>
      <p:sp>
        <p:nvSpPr>
          <p:cNvPr id="20" name="AutoShape 20"/>
          <p:cNvSpPr/>
          <p:nvPr/>
        </p:nvSpPr>
        <p:spPr>
          <a:xfrm>
            <a:off x="7814024" y="5112856"/>
            <a:ext cx="2552700" cy="933977"/>
          </a:xfrm>
          <a:prstGeom prst="rect">
            <a:avLst/>
          </a:prstGeom>
        </p:spPr>
        <p:txBody>
          <a:bodyPr vert="horz" wrap="square" lIns="91440" tIns="45720" rIns="91440" bIns="45720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r">
              <a:lnSpc>
                <a:spcPct val="150000"/>
              </a:lnSpc>
              <a:spcBef>
                <a:spcPts val="270"/>
              </a:spcBef>
              <a:defRPr/>
            </a:pPr>
            <a:r>
              <a:rPr lang="en-US" sz="135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 Beautiful sentence structure, cultural background, language usage</a:t>
            </a:r>
            <a:endParaRPr lang="en-US" sz="1100"/>
          </a:p>
        </p:txBody>
      </p:sp>
      <p:sp>
        <p:nvSpPr>
          <p:cNvPr id="21" name="AutoShape 21"/>
          <p:cNvSpPr/>
          <p:nvPr/>
        </p:nvSpPr>
        <p:spPr>
          <a:xfrm>
            <a:off x="8314658" y="4661950"/>
            <a:ext cx="2084356" cy="422629"/>
          </a:xfrm>
          <a:prstGeom prst="rect">
            <a:avLst/>
          </a:prstGeom>
        </p:spPr>
        <p:txBody>
          <a:bodyPr vert="horz" wrap="square" lIns="91440" tIns="45720" rIns="91440" bIns="45720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r">
              <a:lnSpc>
                <a:spcPct val="120000"/>
              </a:lnSpc>
              <a:defRPr/>
            </a:pPr>
            <a:r>
              <a:rPr lang="en-US" sz="157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Themes emphasized</a:t>
            </a:r>
            <a:endParaRPr lang="en-US" sz="1100"/>
          </a:p>
        </p:txBody>
      </p:sp>
      <p:grpSp>
        <p:nvGrpSpPr>
          <p:cNvPr id="22" name="Group 22"/>
          <p:cNvGrpSpPr/>
          <p:nvPr/>
        </p:nvGrpSpPr>
        <p:grpSpPr>
          <a:xfrm>
            <a:off x="454963" y="93878"/>
            <a:ext cx="10641129" cy="914400"/>
            <a:chOff x="454963" y="93878"/>
            <a:chExt cx="10641129" cy="914400"/>
          </a:xfrm>
        </p:grpSpPr>
        <p:sp>
          <p:nvSpPr>
            <p:cNvPr id="23" name="AutoShape 23"/>
            <p:cNvSpPr/>
            <p:nvPr/>
          </p:nvSpPr>
          <p:spPr>
            <a:xfrm>
              <a:off x="454963" y="331168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4" name="AutoShape 24"/>
            <p:cNvSpPr/>
            <p:nvPr/>
          </p:nvSpPr>
          <p:spPr>
            <a:xfrm>
              <a:off x="575049" y="337743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5" name="AutoShape 25"/>
            <p:cNvSpPr/>
            <p:nvPr/>
          </p:nvSpPr>
          <p:spPr>
            <a:xfrm>
              <a:off x="689125" y="339460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6" name="AutoShape 26"/>
            <p:cNvSpPr/>
            <p:nvPr/>
          </p:nvSpPr>
          <p:spPr>
            <a:xfrm>
              <a:off x="799768" y="348430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7" name="AutoShape 27"/>
            <p:cNvSpPr/>
            <p:nvPr/>
          </p:nvSpPr>
          <p:spPr>
            <a:xfrm>
              <a:off x="904945" y="344297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8" name="AutoShape 28"/>
            <p:cNvSpPr/>
            <p:nvPr/>
          </p:nvSpPr>
          <p:spPr>
            <a:xfrm>
              <a:off x="454963" y="448942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9" name="AutoShape 29"/>
            <p:cNvSpPr/>
            <p:nvPr/>
          </p:nvSpPr>
          <p:spPr>
            <a:xfrm>
              <a:off x="575049" y="455517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0" name="AutoShape 30"/>
            <p:cNvSpPr/>
            <p:nvPr/>
          </p:nvSpPr>
          <p:spPr>
            <a:xfrm>
              <a:off x="689125" y="457233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1" name="AutoShape 31"/>
            <p:cNvSpPr/>
            <p:nvPr/>
          </p:nvSpPr>
          <p:spPr>
            <a:xfrm>
              <a:off x="799768" y="466203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2" name="AutoShape 32"/>
            <p:cNvSpPr/>
            <p:nvPr/>
          </p:nvSpPr>
          <p:spPr>
            <a:xfrm>
              <a:off x="904945" y="462070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3" name="AutoShape 33"/>
            <p:cNvSpPr/>
            <p:nvPr/>
          </p:nvSpPr>
          <p:spPr>
            <a:xfrm>
              <a:off x="454963" y="566715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4" name="AutoShape 34"/>
            <p:cNvSpPr/>
            <p:nvPr/>
          </p:nvSpPr>
          <p:spPr>
            <a:xfrm>
              <a:off x="575049" y="573291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5" name="AutoShape 35"/>
            <p:cNvSpPr/>
            <p:nvPr/>
          </p:nvSpPr>
          <p:spPr>
            <a:xfrm>
              <a:off x="689125" y="575007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6" name="AutoShape 36"/>
            <p:cNvSpPr/>
            <p:nvPr/>
          </p:nvSpPr>
          <p:spPr>
            <a:xfrm>
              <a:off x="799768" y="583977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7" name="AutoShape 37"/>
            <p:cNvSpPr/>
            <p:nvPr/>
          </p:nvSpPr>
          <p:spPr>
            <a:xfrm>
              <a:off x="904945" y="579844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8" name="AutoShape 38"/>
            <p:cNvSpPr/>
            <p:nvPr/>
          </p:nvSpPr>
          <p:spPr>
            <a:xfrm>
              <a:off x="454963" y="684489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9" name="AutoShape 39"/>
            <p:cNvSpPr/>
            <p:nvPr/>
          </p:nvSpPr>
          <p:spPr>
            <a:xfrm>
              <a:off x="575049" y="691064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0" name="AutoShape 40"/>
            <p:cNvSpPr/>
            <p:nvPr/>
          </p:nvSpPr>
          <p:spPr>
            <a:xfrm>
              <a:off x="689125" y="692781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1" name="AutoShape 41"/>
            <p:cNvSpPr/>
            <p:nvPr/>
          </p:nvSpPr>
          <p:spPr>
            <a:xfrm>
              <a:off x="799768" y="701751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2" name="AutoShape 42"/>
            <p:cNvSpPr/>
            <p:nvPr/>
          </p:nvSpPr>
          <p:spPr>
            <a:xfrm>
              <a:off x="904945" y="697618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3" name="TextBox 43"/>
            <p:cNvSpPr txBox="1"/>
            <p:nvPr/>
          </p:nvSpPr>
          <p:spPr>
            <a:xfrm>
              <a:off x="1094842" y="93878"/>
              <a:ext cx="10001250" cy="914400"/>
            </a:xfrm>
            <a:prstGeom prst="rect">
              <a:avLst/>
            </a:prstGeom>
          </p:spPr>
          <p:txBody>
            <a:bodyPr vert="horz" wrap="square" lIns="123825" tIns="123825" rIns="57150" bIns="123825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40000"/>
                </a:lnSpc>
              </a:pPr>
              <a:r>
                <a:rPr lang="en-US" sz="3000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Theme Introduction</a:t>
              </a:r>
            </a:p>
          </p:txBody>
        </p:sp>
      </p:grpSp>
    </p:spTree>
  </p:cSld>
  <p:clrMapOvr>
    <a:masterClrMapping/>
  </p:clrMapOvr>
  <p:transition/>
  <p:timing/>
</p:sld>
</file>

<file path=ppt/slides/slide6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3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extBox 2"/>
          <p:cNvSpPr txBox="1"/>
          <p:nvPr/>
        </p:nvSpPr>
        <p:spPr>
          <a:xfrm>
            <a:off x="763829" y="1414808"/>
            <a:ext cx="6734175" cy="885825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74000"/>
              </a:lnSpc>
            </a:pPr>
            <a:r>
              <a:rPr lang="en-US" sz="232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Purpose</a:t>
            </a:r>
          </a:p>
        </p:txBody>
      </p:sp>
      <p:sp>
        <p:nvSpPr>
          <p:cNvPr id="3" name="TextBox 3"/>
          <p:cNvSpPr txBox="1"/>
          <p:nvPr/>
        </p:nvSpPr>
        <p:spPr>
          <a:xfrm>
            <a:off x="763829" y="2093647"/>
            <a:ext cx="6734175" cy="1323975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 To help learners understand and appreciate the beauty of English sentences, improve their English language skills, and enhance their cultural awareness</a:t>
            </a:r>
          </a:p>
        </p:txBody>
      </p:sp>
      <p:sp>
        <p:nvSpPr>
          <p:cNvPr id="4" name="TextBox 4"/>
          <p:cNvSpPr txBox="1"/>
          <p:nvPr/>
        </p:nvSpPr>
        <p:spPr>
          <a:xfrm>
            <a:off x="689593" y="3949139"/>
            <a:ext cx="6524625" cy="885825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74000"/>
              </a:lnSpc>
            </a:pPr>
            <a:r>
              <a:rPr lang="en-US" sz="232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Significance</a:t>
            </a:r>
          </a:p>
        </p:txBody>
      </p:sp>
      <p:sp>
        <p:nvSpPr>
          <p:cNvPr id="5" name="TextBox 5"/>
          <p:cNvSpPr txBox="1"/>
          <p:nvPr/>
        </p:nvSpPr>
        <p:spPr>
          <a:xfrm>
            <a:off x="689593" y="4645945"/>
            <a:ext cx="6810375" cy="1323975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 Helps learners understand the essence of English language and culture, improve their English proficiency, and enhance their cross-cultural communication ability.</a:t>
            </a:r>
          </a:p>
        </p:txBody>
      </p:sp>
      <p:sp>
        <p:nvSpPr>
          <p:cNvPr id="6" name="AutoShape 6"/>
          <p:cNvSpPr/>
          <p:nvPr/>
        </p:nvSpPr>
        <p:spPr>
          <a:xfrm>
            <a:off x="884406" y="5955116"/>
            <a:ext cx="701468" cy="122998"/>
          </a:xfrm>
          <a:prstGeom prst="rect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7" name="AutoShape 7"/>
          <p:cNvSpPr/>
          <p:nvPr/>
        </p:nvSpPr>
        <p:spPr>
          <a:xfrm>
            <a:off x="831494" y="5955116"/>
            <a:ext cx="122998" cy="122998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8" name="AutoShape 8"/>
          <p:cNvSpPr/>
          <p:nvPr/>
        </p:nvSpPr>
        <p:spPr>
          <a:xfrm>
            <a:off x="1514246" y="5955116"/>
            <a:ext cx="122998" cy="122998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cxnSp>
        <p:nvCxnSpPr>
          <p:cNvPr id="9" name="Connector 9"/>
          <p:cNvCxnSpPr/>
          <p:nvPr/>
        </p:nvCxnSpPr>
        <p:spPr>
          <a:xfrm>
            <a:off x="1585874" y="6029346"/>
            <a:ext cx="6181975" cy="0"/>
          </a:xfrm>
          <a:prstGeom prst="line">
            <a:avLst/>
          </a:prstGeom>
          <a:ln w="14288">
            <a:solidFill>
              <a:schemeClr val="accent1"/>
            </a:solidFill>
            <a:prstDash val="dash"/>
          </a:ln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cxnSp>
      <p:pic>
        <p:nvPicPr>
          <p:cNvPr id="10" name="Picture 10"/>
          <p:cNvPicPr>
            <a:picLocks noChangeAspect="1"/>
          </p:cNvPicPr>
          <p:nvPr/>
        </p:nvPicPr>
        <p:blipFill>
          <a:blip r:embed="rId2">
            <a:alphaModFix amt="70000"/>
          </a:blip>
          <a:srcRect l="25000" r="25000"/>
          <a:stretch>
            <a:fillRect/>
          </a:stretch>
        </p:blipFill>
        <p:spPr>
          <a:xfrm>
            <a:off x="7803289" y="1299241"/>
            <a:ext cx="3679824" cy="4906431"/>
          </a:xfrm>
          <a:prstGeom prst="rect">
            <a:avLst/>
          </a:prstGeom>
        </p:spPr>
      </p:pic>
      <p:sp>
        <p:nvSpPr>
          <p:cNvPr id="11" name="AutoShape 11"/>
          <p:cNvSpPr/>
          <p:nvPr/>
        </p:nvSpPr>
        <p:spPr>
          <a:xfrm>
            <a:off x="852680" y="3629459"/>
            <a:ext cx="701468" cy="122998"/>
          </a:xfrm>
          <a:prstGeom prst="rect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2" name="AutoShape 12"/>
          <p:cNvSpPr/>
          <p:nvPr/>
        </p:nvSpPr>
        <p:spPr>
          <a:xfrm>
            <a:off x="799768" y="3629459"/>
            <a:ext cx="122998" cy="122998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3" name="AutoShape 13"/>
          <p:cNvSpPr/>
          <p:nvPr/>
        </p:nvSpPr>
        <p:spPr>
          <a:xfrm>
            <a:off x="1482520" y="3629459"/>
            <a:ext cx="122998" cy="122998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cxnSp>
        <p:nvCxnSpPr>
          <p:cNvPr id="14" name="Connector 14"/>
          <p:cNvCxnSpPr/>
          <p:nvPr/>
        </p:nvCxnSpPr>
        <p:spPr>
          <a:xfrm>
            <a:off x="1554148" y="3703689"/>
            <a:ext cx="6181975" cy="0"/>
          </a:xfrm>
          <a:prstGeom prst="line">
            <a:avLst/>
          </a:prstGeom>
          <a:ln w="14288">
            <a:solidFill>
              <a:schemeClr val="accent1"/>
            </a:solidFill>
            <a:prstDash val="dash"/>
          </a:ln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cxnSp>
      <p:grpSp>
        <p:nvGrpSpPr>
          <p:cNvPr id="15" name="Group 15"/>
          <p:cNvGrpSpPr/>
          <p:nvPr/>
        </p:nvGrpSpPr>
        <p:grpSpPr>
          <a:xfrm>
            <a:off x="454963" y="93878"/>
            <a:ext cx="10641129" cy="914400"/>
            <a:chOff x="454963" y="93878"/>
            <a:chExt cx="10641129" cy="914400"/>
          </a:xfrm>
        </p:grpSpPr>
        <p:sp>
          <p:nvSpPr>
            <p:cNvPr id="16" name="AutoShape 16"/>
            <p:cNvSpPr/>
            <p:nvPr/>
          </p:nvSpPr>
          <p:spPr>
            <a:xfrm>
              <a:off x="454963" y="331168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7" name="AutoShape 17"/>
            <p:cNvSpPr/>
            <p:nvPr/>
          </p:nvSpPr>
          <p:spPr>
            <a:xfrm>
              <a:off x="575049" y="337743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8" name="AutoShape 18"/>
            <p:cNvSpPr/>
            <p:nvPr/>
          </p:nvSpPr>
          <p:spPr>
            <a:xfrm>
              <a:off x="689125" y="339460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9" name="AutoShape 19"/>
            <p:cNvSpPr/>
            <p:nvPr/>
          </p:nvSpPr>
          <p:spPr>
            <a:xfrm>
              <a:off x="799768" y="348430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0" name="AutoShape 20"/>
            <p:cNvSpPr/>
            <p:nvPr/>
          </p:nvSpPr>
          <p:spPr>
            <a:xfrm>
              <a:off x="904945" y="344297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1" name="AutoShape 21"/>
            <p:cNvSpPr/>
            <p:nvPr/>
          </p:nvSpPr>
          <p:spPr>
            <a:xfrm>
              <a:off x="454963" y="448942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2" name="AutoShape 22"/>
            <p:cNvSpPr/>
            <p:nvPr/>
          </p:nvSpPr>
          <p:spPr>
            <a:xfrm>
              <a:off x="575049" y="455517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3" name="AutoShape 23"/>
            <p:cNvSpPr/>
            <p:nvPr/>
          </p:nvSpPr>
          <p:spPr>
            <a:xfrm>
              <a:off x="689125" y="457233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4" name="AutoShape 24"/>
            <p:cNvSpPr/>
            <p:nvPr/>
          </p:nvSpPr>
          <p:spPr>
            <a:xfrm>
              <a:off x="799768" y="466203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5" name="AutoShape 25"/>
            <p:cNvSpPr/>
            <p:nvPr/>
          </p:nvSpPr>
          <p:spPr>
            <a:xfrm>
              <a:off x="904945" y="462070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6" name="AutoShape 26"/>
            <p:cNvSpPr/>
            <p:nvPr/>
          </p:nvSpPr>
          <p:spPr>
            <a:xfrm>
              <a:off x="454963" y="566715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7" name="AutoShape 27"/>
            <p:cNvSpPr/>
            <p:nvPr/>
          </p:nvSpPr>
          <p:spPr>
            <a:xfrm>
              <a:off x="575049" y="573291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8" name="AutoShape 28"/>
            <p:cNvSpPr/>
            <p:nvPr/>
          </p:nvSpPr>
          <p:spPr>
            <a:xfrm>
              <a:off x="689125" y="575007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9" name="AutoShape 29"/>
            <p:cNvSpPr/>
            <p:nvPr/>
          </p:nvSpPr>
          <p:spPr>
            <a:xfrm>
              <a:off x="799768" y="583977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0" name="AutoShape 30"/>
            <p:cNvSpPr/>
            <p:nvPr/>
          </p:nvSpPr>
          <p:spPr>
            <a:xfrm>
              <a:off x="904945" y="579844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1" name="AutoShape 31"/>
            <p:cNvSpPr/>
            <p:nvPr/>
          </p:nvSpPr>
          <p:spPr>
            <a:xfrm>
              <a:off x="454963" y="684489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2" name="AutoShape 32"/>
            <p:cNvSpPr/>
            <p:nvPr/>
          </p:nvSpPr>
          <p:spPr>
            <a:xfrm>
              <a:off x="575049" y="691064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3" name="AutoShape 33"/>
            <p:cNvSpPr/>
            <p:nvPr/>
          </p:nvSpPr>
          <p:spPr>
            <a:xfrm>
              <a:off x="689125" y="692781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4" name="AutoShape 34"/>
            <p:cNvSpPr/>
            <p:nvPr/>
          </p:nvSpPr>
          <p:spPr>
            <a:xfrm>
              <a:off x="799768" y="701751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5" name="AutoShape 35"/>
            <p:cNvSpPr/>
            <p:nvPr/>
          </p:nvSpPr>
          <p:spPr>
            <a:xfrm>
              <a:off x="904945" y="697618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6" name="TextBox 36"/>
            <p:cNvSpPr txBox="1"/>
            <p:nvPr/>
          </p:nvSpPr>
          <p:spPr>
            <a:xfrm>
              <a:off x="1094842" y="93878"/>
              <a:ext cx="10001250" cy="914400"/>
            </a:xfrm>
            <a:prstGeom prst="rect">
              <a:avLst/>
            </a:prstGeom>
          </p:spPr>
          <p:txBody>
            <a:bodyPr vert="horz" wrap="square" lIns="123825" tIns="123825" rIns="57150" bIns="123825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40000"/>
                </a:lnSpc>
              </a:pPr>
              <a:r>
                <a:rPr lang="en-US" sz="3000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Purpose and significance</a:t>
              </a:r>
            </a:p>
          </p:txBody>
        </p:sp>
      </p:grpSp>
    </p:spTree>
  </p:cSld>
  <p:clrMapOvr>
    <a:masterClrMapping/>
  </p:clrMapOvr>
  <p:transition/>
  <p:timing/>
</p:sld>
</file>

<file path=ppt/slides/slide7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2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extBox 2"/>
          <p:cNvSpPr txBox="1"/>
          <p:nvPr/>
        </p:nvSpPr>
        <p:spPr>
          <a:xfrm>
            <a:off x="501317" y="1367784"/>
            <a:ext cx="7680985" cy="1580007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20000"/>
              </a:lnSpc>
              <a:spcBef>
                <a:spcPts val="450"/>
              </a:spcBef>
            </a:pPr>
            <a:r>
              <a:rPr lang="en-US" sz="7650" b="1">
                <a:solidFill>
                  <a:srgbClr val="00AF57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02</a:t>
            </a:r>
          </a:p>
        </p:txBody>
      </p:sp>
      <p:sp>
        <p:nvSpPr>
          <p:cNvPr id="3" name="TextBox 3"/>
          <p:cNvSpPr txBox="1"/>
          <p:nvPr/>
        </p:nvSpPr>
        <p:spPr>
          <a:xfrm>
            <a:off x="501317" y="3039024"/>
            <a:ext cx="9429750" cy="2085975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20000"/>
              </a:lnSpc>
            </a:pPr>
            <a:r>
              <a:rPr lang="en-US" sz="5175" b="1">
                <a:solidFill>
                  <a:srgbClr val="00AF57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The Source and Characteristics of Signature Statements in Beautiful English</a:t>
            </a:r>
          </a:p>
        </p:txBody>
      </p:sp>
    </p:spTree>
  </p:cSld>
  <p:clrMapOvr>
    <a:masterClrMapping/>
  </p:clrMapOvr>
  <p:transition/>
  <p:timing/>
</p:sld>
</file>

<file path=ppt/slides/slide8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3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AutoShape 2"/>
          <p:cNvSpPr/>
          <p:nvPr/>
        </p:nvSpPr>
        <p:spPr>
          <a:xfrm>
            <a:off x="3629637" y="1434871"/>
            <a:ext cx="638131" cy="638131"/>
          </a:xfrm>
          <a:prstGeom prst="ellipse">
            <a:avLst/>
          </a:prstGeom>
          <a:solidFill>
            <a:schemeClr val="accent1">
              <a:alpha val="2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" name="AutoShape 3"/>
          <p:cNvSpPr/>
          <p:nvPr/>
        </p:nvSpPr>
        <p:spPr>
          <a:xfrm>
            <a:off x="3764381" y="1569615"/>
            <a:ext cx="368642" cy="368642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cxnSp>
        <p:nvCxnSpPr>
          <p:cNvPr id="4" name="Connector 4"/>
          <p:cNvCxnSpPr/>
          <p:nvPr/>
        </p:nvCxnSpPr>
        <p:spPr>
          <a:xfrm flipH="1">
            <a:off x="3948703" y="2073002"/>
            <a:ext cx="0" cy="872548"/>
          </a:xfrm>
          <a:prstGeom prst="line">
            <a:avLst/>
          </a:prstGeom>
          <a:ln w="9525">
            <a:solidFill>
              <a:schemeClr val="accent1"/>
            </a:solidFill>
            <a:prstDash val="dash"/>
          </a:ln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cxnSp>
      <p:sp>
        <p:nvSpPr>
          <p:cNvPr id="5" name="TextBox 5"/>
          <p:cNvSpPr txBox="1"/>
          <p:nvPr/>
        </p:nvSpPr>
        <p:spPr>
          <a:xfrm>
            <a:off x="4406789" y="1220516"/>
            <a:ext cx="6891292" cy="73152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sz="1606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Literary works</a:t>
            </a:r>
          </a:p>
        </p:txBody>
      </p:sp>
      <p:sp>
        <p:nvSpPr>
          <p:cNvPr id="6" name="TextBox 6"/>
          <p:cNvSpPr txBox="1"/>
          <p:nvPr/>
        </p:nvSpPr>
        <p:spPr>
          <a:xfrm>
            <a:off x="4406789" y="1769156"/>
            <a:ext cx="6891292" cy="120396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sz="135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 Many signature statements come from famous literary works, such as novels, poems, and plays. These works provide rich language materials for signature statements creation.</a:t>
            </a:r>
          </a:p>
        </p:txBody>
      </p:sp>
      <p:sp>
        <p:nvSpPr>
          <p:cNvPr id="7" name="AutoShape 7"/>
          <p:cNvSpPr/>
          <p:nvPr/>
        </p:nvSpPr>
        <p:spPr>
          <a:xfrm>
            <a:off x="-545608" y="2453663"/>
            <a:ext cx="3870955" cy="3870955"/>
          </a:xfrm>
          <a:prstGeom prst="ellipse">
            <a:avLst/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pic>
        <p:nvPicPr>
          <p:cNvPr id="8" name="Picture 8"/>
          <p:cNvPicPr>
            <a:picLocks noChangeAspect="1"/>
          </p:cNvPicPr>
          <p:nvPr/>
        </p:nvPicPr>
        <p:blipFill>
          <a:blip r:embed="rId2">
            <a:alphaModFix/>
          </a:blip>
          <a:stretch>
            <a:fillRect/>
          </a:stretch>
        </p:blipFill>
        <p:spPr>
          <a:xfrm>
            <a:off x="-344549" y="2654723"/>
            <a:ext cx="3468836" cy="3468836"/>
          </a:xfrm>
          <a:prstGeom prst="ellipse">
            <a:avLst/>
          </a:prstGeom>
        </p:spPr>
      </p:pic>
      <p:sp>
        <p:nvSpPr>
          <p:cNvPr id="9" name="AutoShape 9"/>
          <p:cNvSpPr/>
          <p:nvPr/>
        </p:nvSpPr>
        <p:spPr>
          <a:xfrm>
            <a:off x="3629637" y="3155196"/>
            <a:ext cx="638131" cy="638131"/>
          </a:xfrm>
          <a:prstGeom prst="ellipse">
            <a:avLst/>
          </a:prstGeom>
          <a:solidFill>
            <a:schemeClr val="accent1">
              <a:alpha val="2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0" name="AutoShape 10"/>
          <p:cNvSpPr/>
          <p:nvPr/>
        </p:nvSpPr>
        <p:spPr>
          <a:xfrm>
            <a:off x="3764381" y="3289940"/>
            <a:ext cx="368642" cy="368642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cxnSp>
        <p:nvCxnSpPr>
          <p:cNvPr id="11" name="Connector 11"/>
          <p:cNvCxnSpPr/>
          <p:nvPr/>
        </p:nvCxnSpPr>
        <p:spPr>
          <a:xfrm flipH="1">
            <a:off x="3948703" y="3793327"/>
            <a:ext cx="0" cy="872548"/>
          </a:xfrm>
          <a:prstGeom prst="line">
            <a:avLst/>
          </a:prstGeom>
          <a:ln w="9525">
            <a:solidFill>
              <a:schemeClr val="accent1"/>
            </a:solidFill>
            <a:prstDash val="dash"/>
          </a:ln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cxnSp>
      <p:sp>
        <p:nvSpPr>
          <p:cNvPr id="12" name="TextBox 12"/>
          <p:cNvSpPr txBox="1"/>
          <p:nvPr/>
        </p:nvSpPr>
        <p:spPr>
          <a:xfrm>
            <a:off x="4406789" y="2940841"/>
            <a:ext cx="6891292" cy="73152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sz="1606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Speeches and interviews</a:t>
            </a:r>
          </a:p>
        </p:txBody>
      </p:sp>
      <p:sp>
        <p:nvSpPr>
          <p:cNvPr id="13" name="TextBox 13"/>
          <p:cNvSpPr txBox="1"/>
          <p:nvPr/>
        </p:nvSpPr>
        <p:spPr>
          <a:xfrm>
            <a:off x="4406789" y="3489481"/>
            <a:ext cx="6891292" cy="120396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sz="135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 Some signature statements come from famous speeches or interviews. These statements are usually concise, profound, and easy to remember, reflecting the wisdom and experience of famous people.</a:t>
            </a:r>
          </a:p>
        </p:txBody>
      </p:sp>
      <p:sp>
        <p:nvSpPr>
          <p:cNvPr id="14" name="AutoShape 14"/>
          <p:cNvSpPr/>
          <p:nvPr/>
        </p:nvSpPr>
        <p:spPr>
          <a:xfrm>
            <a:off x="3629637" y="4875521"/>
            <a:ext cx="638131" cy="638131"/>
          </a:xfrm>
          <a:prstGeom prst="ellipse">
            <a:avLst/>
          </a:prstGeom>
          <a:solidFill>
            <a:schemeClr val="accent1">
              <a:alpha val="2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5" name="AutoShape 15"/>
          <p:cNvSpPr/>
          <p:nvPr/>
        </p:nvSpPr>
        <p:spPr>
          <a:xfrm>
            <a:off x="3764381" y="5010265"/>
            <a:ext cx="368642" cy="368642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cxnSp>
        <p:nvCxnSpPr>
          <p:cNvPr id="16" name="Connector 16"/>
          <p:cNvCxnSpPr/>
          <p:nvPr/>
        </p:nvCxnSpPr>
        <p:spPr>
          <a:xfrm flipH="1">
            <a:off x="3948703" y="5513651"/>
            <a:ext cx="0" cy="872548"/>
          </a:xfrm>
          <a:prstGeom prst="line">
            <a:avLst/>
          </a:prstGeom>
          <a:ln w="9525">
            <a:solidFill>
              <a:schemeClr val="accent1"/>
            </a:solidFill>
            <a:prstDash val="dash"/>
          </a:ln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cxnSp>
      <p:sp>
        <p:nvSpPr>
          <p:cNvPr id="17" name="TextBox 17"/>
          <p:cNvSpPr txBox="1"/>
          <p:nvPr/>
        </p:nvSpPr>
        <p:spPr>
          <a:xfrm>
            <a:off x="4406789" y="4661166"/>
            <a:ext cx="6891292" cy="73152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sz="1606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Advertisements and publicity</a:t>
            </a:r>
          </a:p>
        </p:txBody>
      </p:sp>
      <p:sp>
        <p:nvSpPr>
          <p:cNvPr id="18" name="TextBox 18"/>
          <p:cNvSpPr txBox="1"/>
          <p:nvPr/>
        </p:nvSpPr>
        <p:spPr>
          <a:xfrm>
            <a:off x="4406789" y="5209806"/>
            <a:ext cx="6891292" cy="120396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sz="135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 Advertisements and publicity also provide a source of signature statements. These statements are usually catchy and easy to spread, helping to promote products or brands.</a:t>
            </a:r>
          </a:p>
        </p:txBody>
      </p:sp>
      <p:grpSp>
        <p:nvGrpSpPr>
          <p:cNvPr id="19" name="Group 19"/>
          <p:cNvGrpSpPr/>
          <p:nvPr/>
        </p:nvGrpSpPr>
        <p:grpSpPr>
          <a:xfrm>
            <a:off x="454963" y="93878"/>
            <a:ext cx="10641129" cy="914400"/>
            <a:chOff x="454963" y="93878"/>
            <a:chExt cx="10641129" cy="914400"/>
          </a:xfrm>
        </p:grpSpPr>
        <p:sp>
          <p:nvSpPr>
            <p:cNvPr id="20" name="AutoShape 20"/>
            <p:cNvSpPr/>
            <p:nvPr/>
          </p:nvSpPr>
          <p:spPr>
            <a:xfrm>
              <a:off x="454963" y="331168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1" name="AutoShape 21"/>
            <p:cNvSpPr/>
            <p:nvPr/>
          </p:nvSpPr>
          <p:spPr>
            <a:xfrm>
              <a:off x="575049" y="337743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2" name="AutoShape 22"/>
            <p:cNvSpPr/>
            <p:nvPr/>
          </p:nvSpPr>
          <p:spPr>
            <a:xfrm>
              <a:off x="689125" y="339460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3" name="AutoShape 23"/>
            <p:cNvSpPr/>
            <p:nvPr/>
          </p:nvSpPr>
          <p:spPr>
            <a:xfrm>
              <a:off x="799768" y="348430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4" name="AutoShape 24"/>
            <p:cNvSpPr/>
            <p:nvPr/>
          </p:nvSpPr>
          <p:spPr>
            <a:xfrm>
              <a:off x="904945" y="344297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5" name="AutoShape 25"/>
            <p:cNvSpPr/>
            <p:nvPr/>
          </p:nvSpPr>
          <p:spPr>
            <a:xfrm>
              <a:off x="454963" y="448942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6" name="AutoShape 26"/>
            <p:cNvSpPr/>
            <p:nvPr/>
          </p:nvSpPr>
          <p:spPr>
            <a:xfrm>
              <a:off x="575049" y="455517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7" name="AutoShape 27"/>
            <p:cNvSpPr/>
            <p:nvPr/>
          </p:nvSpPr>
          <p:spPr>
            <a:xfrm>
              <a:off x="689125" y="457233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8" name="AutoShape 28"/>
            <p:cNvSpPr/>
            <p:nvPr/>
          </p:nvSpPr>
          <p:spPr>
            <a:xfrm>
              <a:off x="799768" y="466203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9" name="AutoShape 29"/>
            <p:cNvSpPr/>
            <p:nvPr/>
          </p:nvSpPr>
          <p:spPr>
            <a:xfrm>
              <a:off x="904945" y="462070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0" name="AutoShape 30"/>
            <p:cNvSpPr/>
            <p:nvPr/>
          </p:nvSpPr>
          <p:spPr>
            <a:xfrm>
              <a:off x="454963" y="566715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1" name="AutoShape 31"/>
            <p:cNvSpPr/>
            <p:nvPr/>
          </p:nvSpPr>
          <p:spPr>
            <a:xfrm>
              <a:off x="575049" y="573291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2" name="AutoShape 32"/>
            <p:cNvSpPr/>
            <p:nvPr/>
          </p:nvSpPr>
          <p:spPr>
            <a:xfrm>
              <a:off x="689125" y="575007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3" name="AutoShape 33"/>
            <p:cNvSpPr/>
            <p:nvPr/>
          </p:nvSpPr>
          <p:spPr>
            <a:xfrm>
              <a:off x="799768" y="583977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4" name="AutoShape 34"/>
            <p:cNvSpPr/>
            <p:nvPr/>
          </p:nvSpPr>
          <p:spPr>
            <a:xfrm>
              <a:off x="904945" y="579844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5" name="AutoShape 35"/>
            <p:cNvSpPr/>
            <p:nvPr/>
          </p:nvSpPr>
          <p:spPr>
            <a:xfrm>
              <a:off x="454963" y="684489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6" name="AutoShape 36"/>
            <p:cNvSpPr/>
            <p:nvPr/>
          </p:nvSpPr>
          <p:spPr>
            <a:xfrm>
              <a:off x="575049" y="691064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7" name="AutoShape 37"/>
            <p:cNvSpPr/>
            <p:nvPr/>
          </p:nvSpPr>
          <p:spPr>
            <a:xfrm>
              <a:off x="689125" y="692781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8" name="AutoShape 38"/>
            <p:cNvSpPr/>
            <p:nvPr/>
          </p:nvSpPr>
          <p:spPr>
            <a:xfrm>
              <a:off x="799768" y="701751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9" name="AutoShape 39"/>
            <p:cNvSpPr/>
            <p:nvPr/>
          </p:nvSpPr>
          <p:spPr>
            <a:xfrm>
              <a:off x="904945" y="697618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0" name="TextBox 40"/>
            <p:cNvSpPr txBox="1"/>
            <p:nvPr/>
          </p:nvSpPr>
          <p:spPr>
            <a:xfrm>
              <a:off x="1094842" y="93878"/>
              <a:ext cx="10001250" cy="914400"/>
            </a:xfrm>
            <a:prstGeom prst="rect">
              <a:avLst/>
            </a:prstGeom>
          </p:spPr>
          <p:txBody>
            <a:bodyPr vert="horz" wrap="square" lIns="123825" tIns="123825" rIns="57150" bIns="123825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40000"/>
                </a:lnSpc>
              </a:pPr>
              <a:r>
                <a:rPr lang="en-US" sz="3000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source</a:t>
              </a:r>
            </a:p>
          </p:txBody>
        </p:sp>
      </p:grpSp>
    </p:spTree>
  </p:cSld>
  <p:clrMapOvr>
    <a:masterClrMapping/>
  </p:clrMapOvr>
  <p:transition/>
  <p:timing/>
</p:sld>
</file>

<file path=ppt/slides/slide9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4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AutoShape 2"/>
          <p:cNvSpPr/>
          <p:nvPr/>
        </p:nvSpPr>
        <p:spPr>
          <a:xfrm>
            <a:off x="0" y="2173694"/>
            <a:ext cx="3839952" cy="4684306"/>
          </a:xfrm>
          <a:prstGeom prst="rtTriangl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grpSp>
        <p:nvGrpSpPr>
          <p:cNvPr id="3" name="Group 3"/>
          <p:cNvGrpSpPr/>
          <p:nvPr/>
        </p:nvGrpSpPr>
        <p:grpSpPr>
          <a:xfrm>
            <a:off x="865802" y="2810519"/>
            <a:ext cx="3847271" cy="4047481"/>
            <a:chOff x="865802" y="2810519"/>
            <a:chExt cx="3847271" cy="4047481"/>
          </a:xfrm>
        </p:grpSpPr>
        <p:sp>
          <p:nvSpPr>
            <p:cNvPr id="4" name="Freeform 4"/>
            <p:cNvSpPr/>
            <p:nvPr/>
          </p:nvSpPr>
          <p:spPr>
            <a:xfrm>
              <a:off x="2165532" y="2928505"/>
              <a:ext cx="1195366" cy="834187"/>
            </a:xfrm>
            <a:custGeom>
              <a:rect l="l" t="t" r="r" b="b"/>
              <a:pathLst>
                <a:path w="193" h="134">
                  <a:moveTo>
                    <a:pt x="177" y="133"/>
                  </a:moveTo>
                  <a:cubicBezTo>
                    <a:pt x="193" y="58"/>
                    <a:pt x="159" y="0"/>
                    <a:pt x="97" y="0"/>
                  </a:cubicBezTo>
                  <a:cubicBezTo>
                    <a:pt x="36" y="0"/>
                    <a:pt x="0" y="61"/>
                    <a:pt x="17" y="134"/>
                  </a:cubicBezTo>
                  <a:cubicBezTo>
                    <a:pt x="177" y="133"/>
                    <a:pt x="177" y="133"/>
                    <a:pt x="177" y="133"/>
                  </a:cubicBezTo>
                </a:path>
              </a:pathLst>
            </a:custGeom>
            <a:solidFill>
              <a:srgbClr val="361A00">
                <a:alpha val="100000"/>
              </a:srgb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5" name="Freeform 5"/>
            <p:cNvSpPr/>
            <p:nvPr/>
          </p:nvSpPr>
          <p:spPr>
            <a:xfrm>
              <a:off x="2277789" y="3041376"/>
              <a:ext cx="978744" cy="1605412"/>
            </a:xfrm>
            <a:custGeom>
              <a:rect l="l" t="t" r="r" b="b"/>
              <a:pathLst>
                <a:path w="158" h="258">
                  <a:moveTo>
                    <a:pt x="16" y="157"/>
                  </a:moveTo>
                  <a:cubicBezTo>
                    <a:pt x="15" y="193"/>
                    <a:pt x="35" y="210"/>
                    <a:pt x="35" y="210"/>
                  </a:cubicBezTo>
                  <a:cubicBezTo>
                    <a:pt x="35" y="235"/>
                    <a:pt x="35" y="235"/>
                    <a:pt x="35" y="235"/>
                  </a:cubicBezTo>
                  <a:cubicBezTo>
                    <a:pt x="35" y="235"/>
                    <a:pt x="32" y="237"/>
                    <a:pt x="33" y="237"/>
                  </a:cubicBezTo>
                  <a:cubicBezTo>
                    <a:pt x="30" y="236"/>
                    <a:pt x="62" y="257"/>
                    <a:pt x="81" y="258"/>
                  </a:cubicBezTo>
                  <a:cubicBezTo>
                    <a:pt x="81" y="258"/>
                    <a:pt x="131" y="239"/>
                    <a:pt x="129" y="237"/>
                  </a:cubicBezTo>
                  <a:cubicBezTo>
                    <a:pt x="126" y="235"/>
                    <a:pt x="126" y="235"/>
                    <a:pt x="126" y="235"/>
                  </a:cubicBezTo>
                  <a:cubicBezTo>
                    <a:pt x="126" y="210"/>
                    <a:pt x="126" y="210"/>
                    <a:pt x="126" y="210"/>
                  </a:cubicBezTo>
                  <a:cubicBezTo>
                    <a:pt x="126" y="210"/>
                    <a:pt x="144" y="200"/>
                    <a:pt x="144" y="156"/>
                  </a:cubicBezTo>
                  <a:cubicBezTo>
                    <a:pt x="145" y="144"/>
                    <a:pt x="156" y="152"/>
                    <a:pt x="158" y="118"/>
                  </a:cubicBezTo>
                  <a:cubicBezTo>
                    <a:pt x="158" y="115"/>
                    <a:pt x="158" y="112"/>
                    <a:pt x="157" y="106"/>
                  </a:cubicBezTo>
                  <a:cubicBezTo>
                    <a:pt x="155" y="103"/>
                    <a:pt x="149" y="100"/>
                    <a:pt x="150" y="96"/>
                  </a:cubicBezTo>
                  <a:cubicBezTo>
                    <a:pt x="154" y="40"/>
                    <a:pt x="123" y="4"/>
                    <a:pt x="79" y="1"/>
                  </a:cubicBezTo>
                  <a:cubicBezTo>
                    <a:pt x="79" y="0"/>
                    <a:pt x="79" y="0"/>
                    <a:pt x="79" y="0"/>
                  </a:cubicBezTo>
                  <a:cubicBezTo>
                    <a:pt x="78" y="0"/>
                    <a:pt x="78" y="1"/>
                    <a:pt x="78" y="1"/>
                  </a:cubicBezTo>
                  <a:cubicBezTo>
                    <a:pt x="77" y="1"/>
                    <a:pt x="77" y="0"/>
                    <a:pt x="76" y="0"/>
                  </a:cubicBezTo>
                  <a:cubicBezTo>
                    <a:pt x="76" y="1"/>
                    <a:pt x="76" y="1"/>
                    <a:pt x="76" y="1"/>
                  </a:cubicBezTo>
                  <a:cubicBezTo>
                    <a:pt x="32" y="4"/>
                    <a:pt x="4" y="40"/>
                    <a:pt x="9" y="96"/>
                  </a:cubicBezTo>
                  <a:cubicBezTo>
                    <a:pt x="9" y="100"/>
                    <a:pt x="3" y="103"/>
                    <a:pt x="2" y="106"/>
                  </a:cubicBezTo>
                  <a:cubicBezTo>
                    <a:pt x="0" y="112"/>
                    <a:pt x="0" y="116"/>
                    <a:pt x="0" y="119"/>
                  </a:cubicBezTo>
                  <a:cubicBezTo>
                    <a:pt x="2" y="152"/>
                    <a:pt x="16" y="148"/>
                    <a:pt x="16" y="157"/>
                  </a:cubicBezTo>
                </a:path>
              </a:pathLst>
            </a:custGeom>
            <a:solidFill>
              <a:srgbClr val="EAC487">
                <a:alpha val="100000"/>
              </a:srgb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6" name="Freeform 6"/>
            <p:cNvSpPr/>
            <p:nvPr/>
          </p:nvSpPr>
          <p:spPr>
            <a:xfrm>
              <a:off x="2444772" y="4347680"/>
              <a:ext cx="686349" cy="322564"/>
            </a:xfrm>
            <a:custGeom>
              <a:rect l="l" t="t" r="r" b="b"/>
              <a:pathLst>
                <a:path w="110" h="52">
                  <a:moveTo>
                    <a:pt x="99" y="25"/>
                  </a:moveTo>
                  <a:cubicBezTo>
                    <a:pt x="99" y="0"/>
                    <a:pt x="99" y="0"/>
                    <a:pt x="99" y="0"/>
                  </a:cubicBezTo>
                  <a:cubicBezTo>
                    <a:pt x="99" y="0"/>
                    <a:pt x="86" y="15"/>
                    <a:pt x="53" y="13"/>
                  </a:cubicBezTo>
                  <a:cubicBezTo>
                    <a:pt x="19" y="13"/>
                    <a:pt x="8" y="0"/>
                    <a:pt x="8" y="0"/>
                  </a:cubicBezTo>
                  <a:cubicBezTo>
                    <a:pt x="8" y="25"/>
                    <a:pt x="8" y="25"/>
                    <a:pt x="8" y="25"/>
                  </a:cubicBezTo>
                  <a:cubicBezTo>
                    <a:pt x="8" y="25"/>
                    <a:pt x="2" y="31"/>
                    <a:pt x="3" y="32"/>
                  </a:cubicBezTo>
                  <a:cubicBezTo>
                    <a:pt x="0" y="31"/>
                    <a:pt x="36" y="52"/>
                    <a:pt x="55" y="52"/>
                  </a:cubicBezTo>
                  <a:cubicBezTo>
                    <a:pt x="55" y="52"/>
                    <a:pt x="111" y="52"/>
                    <a:pt x="110" y="51"/>
                  </a:cubicBezTo>
                  <a:cubicBezTo>
                    <a:pt x="99" y="25"/>
                    <a:pt x="99" y="25"/>
                    <a:pt x="99" y="25"/>
                  </a:cubicBezTo>
                </a:path>
              </a:pathLst>
            </a:custGeom>
            <a:solidFill>
              <a:srgbClr val="E0B57A">
                <a:alpha val="100000"/>
              </a:srgb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7" name="Freeform 7"/>
            <p:cNvSpPr/>
            <p:nvPr/>
          </p:nvSpPr>
          <p:spPr>
            <a:xfrm>
              <a:off x="2724188" y="2834152"/>
              <a:ext cx="600226" cy="535079"/>
            </a:xfrm>
            <a:custGeom>
              <a:rect l="l" t="t" r="r" b="b"/>
              <a:pathLst>
                <a:path w="97" h="86">
                  <a:moveTo>
                    <a:pt x="56" y="0"/>
                  </a:moveTo>
                  <a:cubicBezTo>
                    <a:pt x="49" y="0"/>
                    <a:pt x="25" y="8"/>
                    <a:pt x="14" y="11"/>
                  </a:cubicBezTo>
                  <a:cubicBezTo>
                    <a:pt x="9" y="13"/>
                    <a:pt x="5" y="14"/>
                    <a:pt x="0" y="16"/>
                  </a:cubicBezTo>
                  <a:cubicBezTo>
                    <a:pt x="2" y="16"/>
                    <a:pt x="5" y="15"/>
                    <a:pt x="7" y="15"/>
                  </a:cubicBezTo>
                  <a:cubicBezTo>
                    <a:pt x="50" y="15"/>
                    <a:pt x="80" y="43"/>
                    <a:pt x="88" y="86"/>
                  </a:cubicBezTo>
                  <a:cubicBezTo>
                    <a:pt x="90" y="74"/>
                    <a:pt x="97" y="32"/>
                    <a:pt x="94" y="22"/>
                  </a:cubicBezTo>
                  <a:cubicBezTo>
                    <a:pt x="94" y="21"/>
                    <a:pt x="94" y="21"/>
                    <a:pt x="93" y="21"/>
                  </a:cubicBezTo>
                  <a:cubicBezTo>
                    <a:pt x="92" y="21"/>
                    <a:pt x="91" y="22"/>
                    <a:pt x="89" y="23"/>
                  </a:cubicBezTo>
                  <a:cubicBezTo>
                    <a:pt x="88" y="24"/>
                    <a:pt x="86" y="25"/>
                    <a:pt x="85" y="25"/>
                  </a:cubicBezTo>
                  <a:cubicBezTo>
                    <a:pt x="85" y="25"/>
                    <a:pt x="84" y="25"/>
                    <a:pt x="84" y="24"/>
                  </a:cubicBezTo>
                  <a:cubicBezTo>
                    <a:pt x="81" y="20"/>
                    <a:pt x="80" y="9"/>
                    <a:pt x="78" y="7"/>
                  </a:cubicBezTo>
                  <a:cubicBezTo>
                    <a:pt x="78" y="6"/>
                    <a:pt x="77" y="6"/>
                    <a:pt x="77" y="6"/>
                  </a:cubicBezTo>
                  <a:cubicBezTo>
                    <a:pt x="75" y="6"/>
                    <a:pt x="73" y="8"/>
                    <a:pt x="70" y="10"/>
                  </a:cubicBezTo>
                  <a:cubicBezTo>
                    <a:pt x="68" y="11"/>
                    <a:pt x="65" y="13"/>
                    <a:pt x="63" y="13"/>
                  </a:cubicBezTo>
                  <a:cubicBezTo>
                    <a:pt x="63" y="13"/>
                    <a:pt x="63" y="13"/>
                    <a:pt x="62" y="13"/>
                  </a:cubicBezTo>
                  <a:cubicBezTo>
                    <a:pt x="57" y="11"/>
                    <a:pt x="61" y="1"/>
                    <a:pt x="56" y="0"/>
                  </a:cubicBezTo>
                  <a:cubicBezTo>
                    <a:pt x="56" y="0"/>
                    <a:pt x="56" y="0"/>
                    <a:pt x="56" y="0"/>
                  </a:cubicBezTo>
                </a:path>
              </a:pathLst>
            </a:custGeom>
            <a:solidFill>
              <a:srgbClr val="B2B2B2">
                <a:alpha val="100000"/>
              </a:srgb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8" name="Freeform 8"/>
            <p:cNvSpPr/>
            <p:nvPr/>
          </p:nvSpPr>
          <p:spPr>
            <a:xfrm>
              <a:off x="2251654" y="2928505"/>
              <a:ext cx="1017859" cy="584989"/>
            </a:xfrm>
            <a:custGeom>
              <a:rect l="l" t="t" r="r" b="b"/>
              <a:pathLst>
                <a:path w="164" h="94">
                  <a:moveTo>
                    <a:pt x="83" y="0"/>
                  </a:moveTo>
                  <a:cubicBezTo>
                    <a:pt x="81" y="0"/>
                    <a:pt x="78" y="1"/>
                    <a:pt x="76" y="1"/>
                  </a:cubicBezTo>
                  <a:cubicBezTo>
                    <a:pt x="41" y="13"/>
                    <a:pt x="17" y="32"/>
                    <a:pt x="3" y="73"/>
                  </a:cubicBezTo>
                  <a:cubicBezTo>
                    <a:pt x="0" y="82"/>
                    <a:pt x="1" y="94"/>
                    <a:pt x="11" y="94"/>
                  </a:cubicBezTo>
                  <a:cubicBezTo>
                    <a:pt x="11" y="94"/>
                    <a:pt x="12" y="94"/>
                    <a:pt x="12" y="94"/>
                  </a:cubicBezTo>
                  <a:cubicBezTo>
                    <a:pt x="12" y="94"/>
                    <a:pt x="12" y="94"/>
                    <a:pt x="12" y="94"/>
                  </a:cubicBezTo>
                  <a:cubicBezTo>
                    <a:pt x="15" y="50"/>
                    <a:pt x="42" y="22"/>
                    <a:pt x="80" y="19"/>
                  </a:cubicBezTo>
                  <a:cubicBezTo>
                    <a:pt x="80" y="18"/>
                    <a:pt x="80" y="18"/>
                    <a:pt x="80" y="18"/>
                  </a:cubicBezTo>
                  <a:cubicBezTo>
                    <a:pt x="81" y="18"/>
                    <a:pt x="81" y="19"/>
                    <a:pt x="82" y="19"/>
                  </a:cubicBezTo>
                  <a:cubicBezTo>
                    <a:pt x="82" y="19"/>
                    <a:pt x="82" y="18"/>
                    <a:pt x="83" y="18"/>
                  </a:cubicBezTo>
                  <a:cubicBezTo>
                    <a:pt x="83" y="19"/>
                    <a:pt x="83" y="19"/>
                    <a:pt x="83" y="19"/>
                  </a:cubicBezTo>
                  <a:cubicBezTo>
                    <a:pt x="111" y="21"/>
                    <a:pt x="134" y="36"/>
                    <a:pt x="145" y="61"/>
                  </a:cubicBezTo>
                  <a:cubicBezTo>
                    <a:pt x="151" y="64"/>
                    <a:pt x="157" y="68"/>
                    <a:pt x="164" y="73"/>
                  </a:cubicBezTo>
                  <a:cubicBezTo>
                    <a:pt x="164" y="73"/>
                    <a:pt x="164" y="72"/>
                    <a:pt x="164" y="71"/>
                  </a:cubicBezTo>
                  <a:cubicBezTo>
                    <a:pt x="156" y="28"/>
                    <a:pt x="126" y="0"/>
                    <a:pt x="83" y="0"/>
                  </a:cubicBezTo>
                </a:path>
              </a:pathLst>
            </a:custGeom>
            <a:solidFill>
              <a:srgbClr val="261200">
                <a:alpha val="100000"/>
              </a:srgb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9" name="Freeform 9"/>
            <p:cNvSpPr/>
            <p:nvPr/>
          </p:nvSpPr>
          <p:spPr>
            <a:xfrm>
              <a:off x="2327428" y="3041376"/>
              <a:ext cx="824741" cy="472118"/>
            </a:xfrm>
            <a:custGeom>
              <a:rect l="l" t="t" r="r" b="b"/>
              <a:pathLst>
                <a:path w="133" h="76">
                  <a:moveTo>
                    <a:pt x="71" y="0"/>
                  </a:moveTo>
                  <a:cubicBezTo>
                    <a:pt x="70" y="0"/>
                    <a:pt x="70" y="1"/>
                    <a:pt x="70" y="1"/>
                  </a:cubicBezTo>
                  <a:cubicBezTo>
                    <a:pt x="69" y="1"/>
                    <a:pt x="69" y="0"/>
                    <a:pt x="68" y="0"/>
                  </a:cubicBezTo>
                  <a:cubicBezTo>
                    <a:pt x="68" y="1"/>
                    <a:pt x="68" y="1"/>
                    <a:pt x="68" y="1"/>
                  </a:cubicBezTo>
                  <a:cubicBezTo>
                    <a:pt x="30" y="4"/>
                    <a:pt x="3" y="32"/>
                    <a:pt x="0" y="76"/>
                  </a:cubicBezTo>
                  <a:cubicBezTo>
                    <a:pt x="48" y="71"/>
                    <a:pt x="74" y="36"/>
                    <a:pt x="108" y="36"/>
                  </a:cubicBezTo>
                  <a:cubicBezTo>
                    <a:pt x="116" y="36"/>
                    <a:pt x="124" y="38"/>
                    <a:pt x="133" y="43"/>
                  </a:cubicBezTo>
                  <a:cubicBezTo>
                    <a:pt x="122" y="18"/>
                    <a:pt x="99" y="3"/>
                    <a:pt x="71" y="1"/>
                  </a:cubicBezTo>
                  <a:cubicBezTo>
                    <a:pt x="71" y="0"/>
                    <a:pt x="71" y="0"/>
                    <a:pt x="71" y="0"/>
                  </a:cubicBezTo>
                </a:path>
              </a:pathLst>
            </a:custGeom>
            <a:solidFill>
              <a:srgbClr val="A3895E">
                <a:alpha val="100000"/>
              </a:srgb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0" name="Freeform 10"/>
            <p:cNvSpPr/>
            <p:nvPr/>
          </p:nvSpPr>
          <p:spPr>
            <a:xfrm>
              <a:off x="2129048" y="2810519"/>
              <a:ext cx="1195366" cy="653240"/>
            </a:xfrm>
            <a:custGeom>
              <a:rect l="l" t="t" r="r" b="b"/>
              <a:pathLst>
                <a:path w="193" h="105">
                  <a:moveTo>
                    <a:pt x="181" y="96"/>
                  </a:moveTo>
                  <a:cubicBezTo>
                    <a:pt x="188" y="87"/>
                    <a:pt x="193" y="34"/>
                    <a:pt x="190" y="23"/>
                  </a:cubicBezTo>
                  <a:cubicBezTo>
                    <a:pt x="189" y="18"/>
                    <a:pt x="182" y="28"/>
                    <a:pt x="180" y="25"/>
                  </a:cubicBezTo>
                  <a:cubicBezTo>
                    <a:pt x="177" y="21"/>
                    <a:pt x="176" y="10"/>
                    <a:pt x="174" y="7"/>
                  </a:cubicBezTo>
                  <a:cubicBezTo>
                    <a:pt x="171" y="4"/>
                    <a:pt x="163" y="15"/>
                    <a:pt x="158" y="14"/>
                  </a:cubicBezTo>
                  <a:cubicBezTo>
                    <a:pt x="153" y="12"/>
                    <a:pt x="157" y="1"/>
                    <a:pt x="152" y="1"/>
                  </a:cubicBezTo>
                  <a:cubicBezTo>
                    <a:pt x="147" y="0"/>
                    <a:pt x="121" y="9"/>
                    <a:pt x="110" y="12"/>
                  </a:cubicBezTo>
                  <a:cubicBezTo>
                    <a:pt x="67" y="24"/>
                    <a:pt x="0" y="50"/>
                    <a:pt x="22" y="93"/>
                  </a:cubicBezTo>
                  <a:cubicBezTo>
                    <a:pt x="23" y="95"/>
                    <a:pt x="19" y="105"/>
                    <a:pt x="28" y="105"/>
                  </a:cubicBezTo>
                  <a:cubicBezTo>
                    <a:pt x="94" y="103"/>
                    <a:pt x="121" y="41"/>
                    <a:pt x="182" y="91"/>
                  </a:cubicBezTo>
                  <a:lnTo>
                    <a:pt x="181" y="96"/>
                  </a:lnTo>
                  <a:close/>
                </a:path>
              </a:pathLst>
            </a:custGeom>
            <a:solidFill>
              <a:srgbClr val="361A00">
                <a:alpha val="100000"/>
              </a:srgb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1" name="Freeform 11"/>
            <p:cNvSpPr/>
            <p:nvPr/>
          </p:nvSpPr>
          <p:spPr>
            <a:xfrm>
              <a:off x="1805431" y="4515576"/>
              <a:ext cx="1928722" cy="1159396"/>
            </a:xfrm>
            <a:custGeom>
              <a:rect l="l" t="t" r="r" b="b"/>
              <a:pathLst>
                <a:path w="311" h="186">
                  <a:moveTo>
                    <a:pt x="280" y="23"/>
                  </a:moveTo>
                  <a:cubicBezTo>
                    <a:pt x="264" y="10"/>
                    <a:pt x="246" y="4"/>
                    <a:pt x="235" y="2"/>
                  </a:cubicBezTo>
                  <a:cubicBezTo>
                    <a:pt x="154" y="9"/>
                    <a:pt x="154" y="9"/>
                    <a:pt x="154" y="9"/>
                  </a:cubicBezTo>
                  <a:cubicBezTo>
                    <a:pt x="80" y="0"/>
                    <a:pt x="80" y="0"/>
                    <a:pt x="80" y="0"/>
                  </a:cubicBezTo>
                  <a:cubicBezTo>
                    <a:pt x="71" y="3"/>
                    <a:pt x="45" y="11"/>
                    <a:pt x="31" y="23"/>
                  </a:cubicBezTo>
                  <a:cubicBezTo>
                    <a:pt x="17" y="33"/>
                    <a:pt x="7" y="47"/>
                    <a:pt x="0" y="63"/>
                  </a:cubicBezTo>
                  <a:cubicBezTo>
                    <a:pt x="0" y="186"/>
                    <a:pt x="0" y="186"/>
                    <a:pt x="0" y="186"/>
                  </a:cubicBezTo>
                  <a:cubicBezTo>
                    <a:pt x="311" y="186"/>
                    <a:pt x="311" y="186"/>
                    <a:pt x="311" y="186"/>
                  </a:cubicBezTo>
                  <a:cubicBezTo>
                    <a:pt x="311" y="63"/>
                    <a:pt x="311" y="63"/>
                    <a:pt x="311" y="63"/>
                  </a:cubicBezTo>
                  <a:cubicBezTo>
                    <a:pt x="304" y="47"/>
                    <a:pt x="294" y="33"/>
                    <a:pt x="280" y="23"/>
                  </a:cubicBezTo>
                </a:path>
              </a:pathLst>
            </a:custGeom>
            <a:solidFill>
              <a:srgbClr val="FFFFFF">
                <a:alpha val="100000"/>
              </a:srgb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2" name="Freeform 12"/>
            <p:cNvSpPr/>
            <p:nvPr/>
          </p:nvSpPr>
          <p:spPr>
            <a:xfrm>
              <a:off x="2499673" y="4352794"/>
              <a:ext cx="7893" cy="19050"/>
            </a:xfrm>
            <a:custGeom>
              <a:rect l="l" t="t" r="r" b="b"/>
              <a:pathLst>
                <a:path w="1" h="1">
                  <a:moveTo>
                    <a:pt x="0" y="0"/>
                  </a:moveTo>
                  <a:cubicBezTo>
                    <a:pt x="0" y="0"/>
                    <a:pt x="0" y="0"/>
                    <a:pt x="1" y="0"/>
                  </a:cubicBezTo>
                  <a:cubicBezTo>
                    <a:pt x="1" y="0"/>
                    <a:pt x="1" y="0"/>
                    <a:pt x="0" y="0"/>
                  </a:cubicBezTo>
                </a:path>
              </a:pathLst>
            </a:custGeom>
            <a:solidFill>
              <a:srgbClr val="9C7E55">
                <a:alpha val="100000"/>
              </a:srgb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3" name="Freeform 13"/>
            <p:cNvSpPr/>
            <p:nvPr/>
          </p:nvSpPr>
          <p:spPr>
            <a:xfrm>
              <a:off x="2531070" y="4360731"/>
              <a:ext cx="514104" cy="68252"/>
            </a:xfrm>
            <a:custGeom>
              <a:rect l="l" t="t" r="r" b="b"/>
              <a:pathLst>
                <a:path w="83" h="11">
                  <a:moveTo>
                    <a:pt x="69" y="7"/>
                  </a:moveTo>
                  <a:cubicBezTo>
                    <a:pt x="63" y="9"/>
                    <a:pt x="53" y="11"/>
                    <a:pt x="39" y="11"/>
                  </a:cubicBezTo>
                  <a:cubicBezTo>
                    <a:pt x="38" y="11"/>
                    <a:pt x="38" y="11"/>
                    <a:pt x="38" y="11"/>
                  </a:cubicBezTo>
                  <a:cubicBezTo>
                    <a:pt x="37" y="11"/>
                    <a:pt x="36" y="11"/>
                    <a:pt x="35" y="11"/>
                  </a:cubicBezTo>
                  <a:cubicBezTo>
                    <a:pt x="36" y="11"/>
                    <a:pt x="38" y="11"/>
                    <a:pt x="39" y="11"/>
                  </a:cubicBezTo>
                  <a:cubicBezTo>
                    <a:pt x="41" y="11"/>
                    <a:pt x="42" y="11"/>
                    <a:pt x="44" y="11"/>
                  </a:cubicBezTo>
                  <a:cubicBezTo>
                    <a:pt x="55" y="11"/>
                    <a:pt x="63" y="9"/>
                    <a:pt x="69" y="7"/>
                  </a:cubicBezTo>
                  <a:moveTo>
                    <a:pt x="0" y="2"/>
                  </a:moveTo>
                  <a:cubicBezTo>
                    <a:pt x="4" y="4"/>
                    <a:pt x="9" y="6"/>
                    <a:pt x="15" y="8"/>
                  </a:cubicBezTo>
                  <a:cubicBezTo>
                    <a:pt x="9" y="6"/>
                    <a:pt x="4" y="4"/>
                    <a:pt x="0" y="2"/>
                  </a:cubicBezTo>
                  <a:moveTo>
                    <a:pt x="83" y="0"/>
                  </a:moveTo>
                  <a:cubicBezTo>
                    <a:pt x="82" y="0"/>
                    <a:pt x="81" y="1"/>
                    <a:pt x="80" y="2"/>
                  </a:cubicBezTo>
                  <a:cubicBezTo>
                    <a:pt x="80" y="2"/>
                    <a:pt x="80" y="1"/>
                    <a:pt x="81" y="1"/>
                  </a:cubicBezTo>
                  <a:cubicBezTo>
                    <a:pt x="82" y="0"/>
                    <a:pt x="83" y="0"/>
                    <a:pt x="83" y="0"/>
                  </a:cubicBezTo>
                </a:path>
              </a:pathLst>
            </a:custGeom>
            <a:solidFill>
              <a:srgbClr val="A3895E">
                <a:alpha val="100000"/>
              </a:srgb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4" name="Freeform 14"/>
            <p:cNvSpPr/>
            <p:nvPr/>
          </p:nvSpPr>
          <p:spPr>
            <a:xfrm>
              <a:off x="2507566" y="4352794"/>
              <a:ext cx="524628" cy="131212"/>
            </a:xfrm>
            <a:custGeom>
              <a:rect l="l" t="t" r="r" b="b"/>
              <a:pathLst>
                <a:path w="85" h="21">
                  <a:moveTo>
                    <a:pt x="0" y="0"/>
                  </a:moveTo>
                  <a:cubicBezTo>
                    <a:pt x="5" y="5"/>
                    <a:pt x="10" y="20"/>
                    <a:pt x="36" y="21"/>
                  </a:cubicBezTo>
                  <a:cubicBezTo>
                    <a:pt x="36" y="21"/>
                    <a:pt x="37" y="21"/>
                    <a:pt x="37" y="21"/>
                  </a:cubicBezTo>
                  <a:cubicBezTo>
                    <a:pt x="60" y="21"/>
                    <a:pt x="79" y="7"/>
                    <a:pt x="85" y="2"/>
                  </a:cubicBezTo>
                  <a:cubicBezTo>
                    <a:pt x="84" y="2"/>
                    <a:pt x="84" y="3"/>
                    <a:pt x="84" y="3"/>
                  </a:cubicBezTo>
                  <a:cubicBezTo>
                    <a:pt x="81" y="5"/>
                    <a:pt x="78" y="6"/>
                    <a:pt x="73" y="8"/>
                  </a:cubicBezTo>
                  <a:cubicBezTo>
                    <a:pt x="67" y="10"/>
                    <a:pt x="59" y="12"/>
                    <a:pt x="48" y="12"/>
                  </a:cubicBezTo>
                  <a:cubicBezTo>
                    <a:pt x="46" y="12"/>
                    <a:pt x="45" y="12"/>
                    <a:pt x="43" y="12"/>
                  </a:cubicBezTo>
                  <a:cubicBezTo>
                    <a:pt x="42" y="12"/>
                    <a:pt x="40" y="12"/>
                    <a:pt x="39" y="12"/>
                  </a:cubicBezTo>
                  <a:cubicBezTo>
                    <a:pt x="31" y="11"/>
                    <a:pt x="25" y="10"/>
                    <a:pt x="19" y="9"/>
                  </a:cubicBezTo>
                  <a:cubicBezTo>
                    <a:pt x="13" y="7"/>
                    <a:pt x="8" y="5"/>
                    <a:pt x="4" y="3"/>
                  </a:cubicBezTo>
                  <a:cubicBezTo>
                    <a:pt x="2" y="2"/>
                    <a:pt x="1" y="1"/>
                    <a:pt x="0" y="0"/>
                  </a:cubicBezTo>
                </a:path>
              </a:pathLst>
            </a:custGeom>
            <a:solidFill>
              <a:srgbClr val="9C7E55">
                <a:alpha val="100000"/>
              </a:srgb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5" name="Freeform 15"/>
            <p:cNvSpPr/>
            <p:nvPr/>
          </p:nvSpPr>
          <p:spPr>
            <a:xfrm>
              <a:off x="3058153" y="4392123"/>
              <a:ext cx="80860" cy="81302"/>
            </a:xfrm>
            <a:custGeom>
              <a:rect l="l" t="t" r="r" b="b"/>
              <a:pathLst>
                <a:path w="31" h="31">
                  <a:moveTo>
                    <a:pt x="0" y="31"/>
                  </a:moveTo>
                  <a:lnTo>
                    <a:pt x="17" y="21"/>
                  </a:lnTo>
                  <a:lnTo>
                    <a:pt x="31" y="9"/>
                  </a:lnTo>
                  <a:lnTo>
                    <a:pt x="0" y="0"/>
                  </a:lnTo>
                  <a:lnTo>
                    <a:pt x="0" y="31"/>
                  </a:lnTo>
                  <a:close/>
                </a:path>
              </a:pathLst>
            </a:custGeom>
            <a:solidFill>
              <a:srgbClr val="706F6F">
                <a:alpha val="100000"/>
              </a:srgb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6" name="Freeform 16"/>
            <p:cNvSpPr/>
            <p:nvPr/>
          </p:nvSpPr>
          <p:spPr>
            <a:xfrm>
              <a:off x="2413550" y="4392123"/>
              <a:ext cx="80860" cy="81302"/>
            </a:xfrm>
            <a:custGeom>
              <a:rect l="l" t="t" r="r" b="b"/>
              <a:pathLst>
                <a:path w="31" h="31">
                  <a:moveTo>
                    <a:pt x="31" y="0"/>
                  </a:moveTo>
                  <a:lnTo>
                    <a:pt x="0" y="7"/>
                  </a:lnTo>
                  <a:lnTo>
                    <a:pt x="31" y="31"/>
                  </a:lnTo>
                  <a:lnTo>
                    <a:pt x="31" y="0"/>
                  </a:lnTo>
                  <a:close/>
                </a:path>
              </a:pathLst>
            </a:custGeom>
            <a:solidFill>
              <a:srgbClr val="706F6F">
                <a:alpha val="100000"/>
              </a:srgb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7" name="Freeform 17"/>
            <p:cNvSpPr/>
            <p:nvPr/>
          </p:nvSpPr>
          <p:spPr>
            <a:xfrm>
              <a:off x="1447786" y="4510285"/>
              <a:ext cx="2693475" cy="2339779"/>
            </a:xfrm>
            <a:custGeom>
              <a:rect l="l" t="t" r="r" b="b"/>
              <a:pathLst>
                <a:path w="435" h="376">
                  <a:moveTo>
                    <a:pt x="403" y="38"/>
                  </a:moveTo>
                  <a:cubicBezTo>
                    <a:pt x="390" y="26"/>
                    <a:pt x="339" y="11"/>
                    <a:pt x="317" y="8"/>
                  </a:cubicBezTo>
                  <a:cubicBezTo>
                    <a:pt x="291" y="0"/>
                    <a:pt x="291" y="0"/>
                    <a:pt x="291" y="0"/>
                  </a:cubicBezTo>
                  <a:cubicBezTo>
                    <a:pt x="241" y="119"/>
                    <a:pt x="241" y="119"/>
                    <a:pt x="241" y="119"/>
                  </a:cubicBezTo>
                  <a:cubicBezTo>
                    <a:pt x="192" y="119"/>
                    <a:pt x="192" y="119"/>
                    <a:pt x="192" y="119"/>
                  </a:cubicBezTo>
                  <a:cubicBezTo>
                    <a:pt x="138" y="1"/>
                    <a:pt x="138" y="1"/>
                    <a:pt x="138" y="1"/>
                  </a:cubicBezTo>
                  <a:cubicBezTo>
                    <a:pt x="111" y="8"/>
                    <a:pt x="111" y="8"/>
                    <a:pt x="111" y="8"/>
                  </a:cubicBezTo>
                  <a:cubicBezTo>
                    <a:pt x="93" y="11"/>
                    <a:pt x="44" y="27"/>
                    <a:pt x="31" y="38"/>
                  </a:cubicBezTo>
                  <a:cubicBezTo>
                    <a:pt x="17" y="48"/>
                    <a:pt x="0" y="292"/>
                    <a:pt x="0" y="308"/>
                  </a:cubicBezTo>
                  <a:cubicBezTo>
                    <a:pt x="44" y="376"/>
                    <a:pt x="44" y="376"/>
                    <a:pt x="44" y="376"/>
                  </a:cubicBezTo>
                  <a:cubicBezTo>
                    <a:pt x="397" y="375"/>
                    <a:pt x="397" y="375"/>
                    <a:pt x="397" y="375"/>
                  </a:cubicBezTo>
                  <a:cubicBezTo>
                    <a:pt x="435" y="308"/>
                    <a:pt x="435" y="308"/>
                    <a:pt x="435" y="308"/>
                  </a:cubicBezTo>
                  <a:cubicBezTo>
                    <a:pt x="435" y="290"/>
                    <a:pt x="418" y="48"/>
                    <a:pt x="403" y="38"/>
                  </a:cubicBezTo>
                </a:path>
              </a:pathLst>
            </a:custGeom>
            <a:solidFill>
              <a:srgbClr val="3B3633">
                <a:alpha val="100000"/>
              </a:srgb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8" name="Freeform 18"/>
            <p:cNvSpPr/>
            <p:nvPr/>
          </p:nvSpPr>
          <p:spPr>
            <a:xfrm>
              <a:off x="2846794" y="4583651"/>
              <a:ext cx="125237" cy="634723"/>
            </a:xfrm>
            <a:custGeom>
              <a:rect l="l" t="t" r="r" b="b"/>
              <a:pathLst>
                <a:path w="20" h="102">
                  <a:moveTo>
                    <a:pt x="8" y="0"/>
                  </a:moveTo>
                  <a:cubicBezTo>
                    <a:pt x="0" y="26"/>
                    <a:pt x="0" y="26"/>
                    <a:pt x="0" y="26"/>
                  </a:cubicBezTo>
                  <a:cubicBezTo>
                    <a:pt x="17" y="102"/>
                    <a:pt x="17" y="102"/>
                    <a:pt x="17" y="102"/>
                  </a:cubicBezTo>
                  <a:cubicBezTo>
                    <a:pt x="20" y="95"/>
                    <a:pt x="20" y="95"/>
                    <a:pt x="20" y="95"/>
                  </a:cubicBezTo>
                  <a:cubicBezTo>
                    <a:pt x="1" y="26"/>
                    <a:pt x="1" y="26"/>
                    <a:pt x="1" y="26"/>
                  </a:cubicBezTo>
                  <a:cubicBezTo>
                    <a:pt x="10" y="2"/>
                    <a:pt x="10" y="2"/>
                    <a:pt x="10" y="2"/>
                  </a:cubicBezTo>
                  <a:cubicBezTo>
                    <a:pt x="9" y="2"/>
                    <a:pt x="9" y="1"/>
                    <a:pt x="8" y="0"/>
                  </a:cubicBezTo>
                </a:path>
              </a:pathLst>
            </a:custGeom>
            <a:solidFill>
              <a:srgbClr val="B2B2B2">
                <a:alpha val="100000"/>
              </a:srgb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9" name="Freeform 19"/>
            <p:cNvSpPr/>
            <p:nvPr/>
          </p:nvSpPr>
          <p:spPr>
            <a:xfrm>
              <a:off x="2797155" y="5176576"/>
              <a:ext cx="273978" cy="957463"/>
            </a:xfrm>
            <a:custGeom>
              <a:rect l="l" t="t" r="r" b="b"/>
              <a:pathLst>
                <a:path w="105" h="365">
                  <a:moveTo>
                    <a:pt x="67" y="0"/>
                  </a:moveTo>
                  <a:lnTo>
                    <a:pt x="60" y="16"/>
                  </a:lnTo>
                  <a:lnTo>
                    <a:pt x="88" y="142"/>
                  </a:lnTo>
                  <a:lnTo>
                    <a:pt x="0" y="360"/>
                  </a:lnTo>
                  <a:lnTo>
                    <a:pt x="3" y="365"/>
                  </a:lnTo>
                  <a:lnTo>
                    <a:pt x="105" y="147"/>
                  </a:lnTo>
                  <a:lnTo>
                    <a:pt x="67" y="0"/>
                  </a:lnTo>
                  <a:close/>
                </a:path>
              </a:pathLst>
            </a:custGeom>
            <a:solidFill>
              <a:srgbClr val="292624">
                <a:alpha val="100000"/>
              </a:srgb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0" name="Freeform 20"/>
            <p:cNvSpPr/>
            <p:nvPr/>
          </p:nvSpPr>
          <p:spPr>
            <a:xfrm>
              <a:off x="2797155" y="5176576"/>
              <a:ext cx="273978" cy="957463"/>
            </a:xfrm>
            <a:custGeom>
              <a:rect l="l" t="t" r="r" b="b"/>
              <a:pathLst>
                <a:path w="105" h="365">
                  <a:moveTo>
                    <a:pt x="67" y="0"/>
                  </a:moveTo>
                  <a:lnTo>
                    <a:pt x="60" y="16"/>
                  </a:lnTo>
                  <a:lnTo>
                    <a:pt x="88" y="142"/>
                  </a:lnTo>
                  <a:lnTo>
                    <a:pt x="0" y="360"/>
                  </a:lnTo>
                  <a:lnTo>
                    <a:pt x="3" y="365"/>
                  </a:lnTo>
                  <a:lnTo>
                    <a:pt x="105" y="147"/>
                  </a:lnTo>
                  <a:lnTo>
                    <a:pt x="67" y="0"/>
                  </a:lnTo>
                </a:path>
              </a:pathLst>
            </a:custGeom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1" name="Freeform 21"/>
            <p:cNvSpPr/>
            <p:nvPr/>
          </p:nvSpPr>
          <p:spPr>
            <a:xfrm>
              <a:off x="2525808" y="4533917"/>
              <a:ext cx="501124" cy="1600122"/>
            </a:xfrm>
            <a:custGeom>
              <a:rect l="l" t="t" r="r" b="b"/>
              <a:pathLst>
                <a:path w="81" h="257">
                  <a:moveTo>
                    <a:pt x="52" y="34"/>
                  </a:moveTo>
                  <a:cubicBezTo>
                    <a:pt x="63" y="0"/>
                    <a:pt x="63" y="0"/>
                    <a:pt x="63" y="0"/>
                  </a:cubicBezTo>
                  <a:cubicBezTo>
                    <a:pt x="63" y="0"/>
                    <a:pt x="52" y="4"/>
                    <a:pt x="39" y="4"/>
                  </a:cubicBezTo>
                  <a:cubicBezTo>
                    <a:pt x="28" y="4"/>
                    <a:pt x="14" y="0"/>
                    <a:pt x="14" y="0"/>
                  </a:cubicBezTo>
                  <a:cubicBezTo>
                    <a:pt x="28" y="33"/>
                    <a:pt x="28" y="33"/>
                    <a:pt x="28" y="33"/>
                  </a:cubicBezTo>
                  <a:cubicBezTo>
                    <a:pt x="28" y="33"/>
                    <a:pt x="28" y="33"/>
                    <a:pt x="28" y="33"/>
                  </a:cubicBezTo>
                  <a:cubicBezTo>
                    <a:pt x="0" y="164"/>
                    <a:pt x="0" y="164"/>
                    <a:pt x="0" y="164"/>
                  </a:cubicBezTo>
                  <a:cubicBezTo>
                    <a:pt x="43" y="257"/>
                    <a:pt x="43" y="257"/>
                    <a:pt x="43" y="257"/>
                  </a:cubicBezTo>
                  <a:cubicBezTo>
                    <a:pt x="81" y="163"/>
                    <a:pt x="81" y="163"/>
                    <a:pt x="81" y="163"/>
                  </a:cubicBezTo>
                  <a:cubicBezTo>
                    <a:pt x="52" y="34"/>
                    <a:pt x="52" y="34"/>
                    <a:pt x="52" y="34"/>
                  </a:cubicBezTo>
                </a:path>
              </a:pathLst>
            </a:custGeom>
            <a:solidFill>
              <a:schemeClr val="accent1">
                <a:lumMod val="60000"/>
                <a:lumOff val="40000"/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2" name="Freeform 22"/>
            <p:cNvSpPr/>
            <p:nvPr/>
          </p:nvSpPr>
          <p:spPr>
            <a:xfrm>
              <a:off x="2698053" y="4746256"/>
              <a:ext cx="148741" cy="44619"/>
            </a:xfrm>
            <a:custGeom>
              <a:rect l="l" t="t" r="r" b="b"/>
              <a:pathLst>
                <a:path w="24" h="7">
                  <a:moveTo>
                    <a:pt x="0" y="0"/>
                  </a:moveTo>
                  <a:cubicBezTo>
                    <a:pt x="0" y="1"/>
                    <a:pt x="0" y="1"/>
                    <a:pt x="0" y="1"/>
                  </a:cubicBezTo>
                  <a:cubicBezTo>
                    <a:pt x="0" y="1"/>
                    <a:pt x="2" y="7"/>
                    <a:pt x="9" y="7"/>
                  </a:cubicBezTo>
                  <a:cubicBezTo>
                    <a:pt x="17" y="7"/>
                    <a:pt x="24" y="1"/>
                    <a:pt x="24" y="1"/>
                  </a:cubicBezTo>
                  <a:cubicBezTo>
                    <a:pt x="24" y="0"/>
                    <a:pt x="24" y="0"/>
                    <a:pt x="24" y="0"/>
                  </a:cubicBezTo>
                  <a:cubicBezTo>
                    <a:pt x="24" y="0"/>
                    <a:pt x="19" y="2"/>
                    <a:pt x="12" y="2"/>
                  </a:cubicBezTo>
                  <a:cubicBezTo>
                    <a:pt x="4" y="2"/>
                    <a:pt x="0" y="0"/>
                    <a:pt x="0" y="0"/>
                  </a:cubicBezTo>
                </a:path>
              </a:pathLst>
            </a:custGeom>
            <a:solidFill>
              <a:srgbClr val="A54828">
                <a:alpha val="100000"/>
              </a:srgb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3" name="Freeform 23"/>
            <p:cNvSpPr/>
            <p:nvPr/>
          </p:nvSpPr>
          <p:spPr>
            <a:xfrm>
              <a:off x="2301293" y="4515576"/>
              <a:ext cx="174876" cy="18342"/>
            </a:xfrm>
            <a:custGeom>
              <a:rect l="l" t="t" r="r" b="b"/>
              <a:pathLst>
                <a:path w="28" h="3">
                  <a:moveTo>
                    <a:pt x="0" y="0"/>
                  </a:moveTo>
                  <a:cubicBezTo>
                    <a:pt x="0" y="0"/>
                    <a:pt x="0" y="0"/>
                    <a:pt x="0" y="0"/>
                  </a:cubicBezTo>
                  <a:cubicBezTo>
                    <a:pt x="27" y="3"/>
                    <a:pt x="27" y="3"/>
                    <a:pt x="27" y="3"/>
                  </a:cubicBezTo>
                  <a:cubicBezTo>
                    <a:pt x="27" y="3"/>
                    <a:pt x="27" y="2"/>
                    <a:pt x="28" y="2"/>
                  </a:cubicBezTo>
                  <a:cubicBezTo>
                    <a:pt x="3" y="0"/>
                    <a:pt x="3" y="0"/>
                    <a:pt x="3" y="0"/>
                  </a:cubicBezTo>
                  <a:cubicBezTo>
                    <a:pt x="2" y="0"/>
                    <a:pt x="2" y="0"/>
                    <a:pt x="2" y="0"/>
                  </a:cubicBezTo>
                  <a:cubicBezTo>
                    <a:pt x="2" y="0"/>
                    <a:pt x="1" y="0"/>
                    <a:pt x="1" y="0"/>
                  </a:cubicBezTo>
                  <a:cubicBezTo>
                    <a:pt x="1" y="0"/>
                    <a:pt x="1" y="0"/>
                    <a:pt x="0" y="0"/>
                  </a:cubicBezTo>
                </a:path>
              </a:pathLst>
            </a:custGeom>
            <a:solidFill>
              <a:srgbClr val="B2B2B2">
                <a:alpha val="100000"/>
              </a:srgb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4" name="Freeform 24"/>
            <p:cNvSpPr/>
            <p:nvPr/>
          </p:nvSpPr>
          <p:spPr>
            <a:xfrm>
              <a:off x="2468276" y="4528626"/>
              <a:ext cx="148741" cy="23632"/>
            </a:xfrm>
            <a:custGeom>
              <a:rect l="l" t="t" r="r" b="b"/>
              <a:pathLst>
                <a:path w="24" h="4">
                  <a:moveTo>
                    <a:pt x="1" y="0"/>
                  </a:moveTo>
                  <a:cubicBezTo>
                    <a:pt x="0" y="0"/>
                    <a:pt x="0" y="1"/>
                    <a:pt x="0" y="1"/>
                  </a:cubicBezTo>
                  <a:cubicBezTo>
                    <a:pt x="24" y="4"/>
                    <a:pt x="24" y="4"/>
                    <a:pt x="24" y="4"/>
                  </a:cubicBezTo>
                  <a:cubicBezTo>
                    <a:pt x="23" y="2"/>
                    <a:pt x="23" y="2"/>
                    <a:pt x="23" y="2"/>
                  </a:cubicBezTo>
                  <a:cubicBezTo>
                    <a:pt x="1" y="0"/>
                    <a:pt x="1" y="0"/>
                    <a:pt x="1" y="0"/>
                  </a:cubicBezTo>
                </a:path>
              </a:pathLst>
            </a:custGeom>
            <a:solidFill>
              <a:srgbClr val="9C7E55">
                <a:alpha val="100000"/>
              </a:srgb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5" name="Freeform 25"/>
            <p:cNvSpPr/>
            <p:nvPr/>
          </p:nvSpPr>
          <p:spPr>
            <a:xfrm>
              <a:off x="2301293" y="4515576"/>
              <a:ext cx="336772" cy="417093"/>
            </a:xfrm>
            <a:custGeom>
              <a:rect l="l" t="t" r="r" b="b"/>
              <a:pathLst>
                <a:path w="54" h="67">
                  <a:moveTo>
                    <a:pt x="0" y="0"/>
                  </a:moveTo>
                  <a:cubicBezTo>
                    <a:pt x="0" y="0"/>
                    <a:pt x="0" y="0"/>
                    <a:pt x="0" y="0"/>
                  </a:cubicBezTo>
                  <a:cubicBezTo>
                    <a:pt x="30" y="67"/>
                    <a:pt x="30" y="67"/>
                    <a:pt x="30" y="67"/>
                  </a:cubicBezTo>
                  <a:cubicBezTo>
                    <a:pt x="37" y="52"/>
                    <a:pt x="49" y="28"/>
                    <a:pt x="54" y="14"/>
                  </a:cubicBezTo>
                  <a:cubicBezTo>
                    <a:pt x="51" y="6"/>
                    <a:pt x="51" y="6"/>
                    <a:pt x="51" y="6"/>
                  </a:cubicBezTo>
                  <a:cubicBezTo>
                    <a:pt x="27" y="3"/>
                    <a:pt x="27" y="3"/>
                    <a:pt x="27" y="3"/>
                  </a:cubicBezTo>
                  <a:cubicBezTo>
                    <a:pt x="0" y="0"/>
                    <a:pt x="0" y="0"/>
                    <a:pt x="0" y="0"/>
                  </a:cubicBezTo>
                </a:path>
              </a:pathLst>
            </a:custGeom>
            <a:solidFill>
              <a:srgbClr val="B2B2B2">
                <a:alpha val="100000"/>
              </a:srgb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6" name="Freeform 26"/>
            <p:cNvSpPr/>
            <p:nvPr/>
          </p:nvSpPr>
          <p:spPr>
            <a:xfrm>
              <a:off x="2296031" y="4515576"/>
              <a:ext cx="5262" cy="19050"/>
            </a:xfrm>
            <a:custGeom>
              <a:rect l="l" t="t" r="r" b="b"/>
              <a:pathLst>
                <a:path w="1" h="1">
                  <a:moveTo>
                    <a:pt x="1" y="0"/>
                  </a:moveTo>
                  <a:cubicBezTo>
                    <a:pt x="0" y="0"/>
                    <a:pt x="0" y="0"/>
                    <a:pt x="0" y="0"/>
                  </a:cubicBezTo>
                  <a:cubicBezTo>
                    <a:pt x="0" y="0"/>
                    <a:pt x="0" y="0"/>
                    <a:pt x="0" y="0"/>
                  </a:cubicBezTo>
                  <a:cubicBezTo>
                    <a:pt x="1" y="0"/>
                    <a:pt x="1" y="0"/>
                    <a:pt x="1" y="0"/>
                  </a:cubicBezTo>
                </a:path>
              </a:pathLst>
            </a:custGeom>
            <a:solidFill>
              <a:srgbClr val="B2B2B2">
                <a:alpha val="100000"/>
              </a:srgb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7" name="Freeform 27"/>
            <p:cNvSpPr/>
            <p:nvPr/>
          </p:nvSpPr>
          <p:spPr>
            <a:xfrm>
              <a:off x="2638065" y="4541677"/>
              <a:ext cx="23504" cy="5291"/>
            </a:xfrm>
            <a:custGeom>
              <a:rect l="l" t="t" r="r" b="b"/>
              <a:pathLst>
                <a:path w="4" h="1">
                  <a:moveTo>
                    <a:pt x="0" y="0"/>
                  </a:moveTo>
                  <a:cubicBezTo>
                    <a:pt x="1" y="0"/>
                    <a:pt x="2" y="1"/>
                    <a:pt x="4" y="1"/>
                  </a:cubicBezTo>
                  <a:cubicBezTo>
                    <a:pt x="4" y="1"/>
                    <a:pt x="4" y="1"/>
                    <a:pt x="4" y="1"/>
                  </a:cubicBezTo>
                  <a:cubicBezTo>
                    <a:pt x="0" y="0"/>
                    <a:pt x="0" y="0"/>
                    <a:pt x="0" y="0"/>
                  </a:cubicBezTo>
                  <a:cubicBezTo>
                    <a:pt x="0" y="0"/>
                    <a:pt x="0" y="0"/>
                    <a:pt x="0" y="0"/>
                  </a:cubicBezTo>
                </a:path>
              </a:pathLst>
            </a:custGeom>
            <a:solidFill>
              <a:srgbClr val="9C7E55">
                <a:alpha val="100000"/>
              </a:srgb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8" name="Freeform 28"/>
            <p:cNvSpPr/>
            <p:nvPr/>
          </p:nvSpPr>
          <p:spPr>
            <a:xfrm>
              <a:off x="2296031" y="4515576"/>
              <a:ext cx="193118" cy="480054"/>
            </a:xfrm>
            <a:custGeom>
              <a:rect l="l" t="t" r="r" b="b"/>
              <a:pathLst>
                <a:path w="31" h="77">
                  <a:moveTo>
                    <a:pt x="1" y="0"/>
                  </a:moveTo>
                  <a:cubicBezTo>
                    <a:pt x="1" y="0"/>
                    <a:pt x="1" y="0"/>
                    <a:pt x="1" y="0"/>
                  </a:cubicBezTo>
                  <a:cubicBezTo>
                    <a:pt x="0" y="0"/>
                    <a:pt x="0" y="0"/>
                    <a:pt x="0" y="0"/>
                  </a:cubicBezTo>
                  <a:cubicBezTo>
                    <a:pt x="26" y="77"/>
                    <a:pt x="26" y="77"/>
                    <a:pt x="26" y="77"/>
                  </a:cubicBezTo>
                  <a:cubicBezTo>
                    <a:pt x="26" y="77"/>
                    <a:pt x="28" y="73"/>
                    <a:pt x="31" y="67"/>
                  </a:cubicBezTo>
                  <a:cubicBezTo>
                    <a:pt x="1" y="0"/>
                    <a:pt x="1" y="0"/>
                    <a:pt x="1" y="0"/>
                  </a:cubicBezTo>
                </a:path>
              </a:pathLst>
            </a:custGeom>
            <a:solidFill>
              <a:srgbClr val="292624">
                <a:alpha val="100000"/>
              </a:srgb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9" name="Freeform 29"/>
            <p:cNvSpPr/>
            <p:nvPr/>
          </p:nvSpPr>
          <p:spPr>
            <a:xfrm>
              <a:off x="2611930" y="4541677"/>
              <a:ext cx="49639" cy="60315"/>
            </a:xfrm>
            <a:custGeom>
              <a:rect l="l" t="t" r="r" b="b"/>
              <a:pathLst>
                <a:path w="8" h="10">
                  <a:moveTo>
                    <a:pt x="0" y="0"/>
                  </a:moveTo>
                  <a:cubicBezTo>
                    <a:pt x="1" y="2"/>
                    <a:pt x="1" y="2"/>
                    <a:pt x="1" y="2"/>
                  </a:cubicBezTo>
                  <a:cubicBezTo>
                    <a:pt x="4" y="10"/>
                    <a:pt x="4" y="10"/>
                    <a:pt x="4" y="10"/>
                  </a:cubicBezTo>
                  <a:cubicBezTo>
                    <a:pt x="6" y="6"/>
                    <a:pt x="7" y="2"/>
                    <a:pt x="8" y="1"/>
                  </a:cubicBezTo>
                  <a:cubicBezTo>
                    <a:pt x="6" y="1"/>
                    <a:pt x="5" y="0"/>
                    <a:pt x="4" y="0"/>
                  </a:cubicBezTo>
                  <a:cubicBezTo>
                    <a:pt x="0" y="0"/>
                    <a:pt x="0" y="0"/>
                    <a:pt x="0" y="0"/>
                  </a:cubicBezTo>
                </a:path>
              </a:pathLst>
            </a:custGeom>
            <a:solidFill>
              <a:srgbClr val="954124">
                <a:alpha val="100000"/>
              </a:srgb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0" name="Freeform 30"/>
            <p:cNvSpPr/>
            <p:nvPr/>
          </p:nvSpPr>
          <p:spPr>
            <a:xfrm>
              <a:off x="2283051" y="4410641"/>
              <a:ext cx="360101" cy="485345"/>
            </a:xfrm>
            <a:custGeom>
              <a:rect l="l" t="t" r="r" b="b"/>
              <a:pathLst>
                <a:path w="57" h="78">
                  <a:moveTo>
                    <a:pt x="27" y="78"/>
                  </a:moveTo>
                  <a:cubicBezTo>
                    <a:pt x="27" y="78"/>
                    <a:pt x="58" y="22"/>
                    <a:pt x="58" y="21"/>
                  </a:cubicBezTo>
                  <a:cubicBezTo>
                    <a:pt x="54" y="20"/>
                    <a:pt x="47" y="19"/>
                    <a:pt x="37" y="12"/>
                  </a:cubicBezTo>
                  <a:cubicBezTo>
                    <a:pt x="29" y="7"/>
                    <a:pt x="21" y="0"/>
                    <a:pt x="21" y="0"/>
                  </a:cubicBezTo>
                  <a:cubicBezTo>
                    <a:pt x="2" y="17"/>
                    <a:pt x="2" y="17"/>
                    <a:pt x="2" y="17"/>
                  </a:cubicBezTo>
                  <a:cubicBezTo>
                    <a:pt x="0" y="17"/>
                    <a:pt x="27" y="78"/>
                    <a:pt x="27" y="78"/>
                  </a:cubicBezTo>
                  <a:close/>
                </a:path>
              </a:pathLst>
            </a:custGeom>
            <a:solidFill>
              <a:srgbClr val="FFFFFF">
                <a:alpha val="100000"/>
              </a:srgb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1" name="Freeform 31"/>
            <p:cNvSpPr/>
            <p:nvPr/>
          </p:nvSpPr>
          <p:spPr>
            <a:xfrm>
              <a:off x="3071309" y="4515576"/>
              <a:ext cx="172245" cy="26278"/>
            </a:xfrm>
            <a:custGeom>
              <a:rect l="l" t="t" r="r" b="b"/>
              <a:pathLst>
                <a:path w="28" h="4">
                  <a:moveTo>
                    <a:pt x="28" y="0"/>
                  </a:moveTo>
                  <a:cubicBezTo>
                    <a:pt x="0" y="2"/>
                    <a:pt x="0" y="2"/>
                    <a:pt x="0" y="2"/>
                  </a:cubicBezTo>
                  <a:cubicBezTo>
                    <a:pt x="1" y="4"/>
                    <a:pt x="1" y="4"/>
                    <a:pt x="1" y="4"/>
                  </a:cubicBezTo>
                  <a:cubicBezTo>
                    <a:pt x="28" y="2"/>
                    <a:pt x="28" y="2"/>
                    <a:pt x="28" y="2"/>
                  </a:cubicBezTo>
                  <a:cubicBezTo>
                    <a:pt x="28" y="1"/>
                    <a:pt x="28" y="0"/>
                    <a:pt x="28" y="0"/>
                  </a:cubicBezTo>
                  <a:moveTo>
                    <a:pt x="28" y="0"/>
                  </a:moveTo>
                  <a:cubicBezTo>
                    <a:pt x="28" y="0"/>
                    <a:pt x="28" y="0"/>
                    <a:pt x="28" y="0"/>
                  </a:cubicBezTo>
                  <a:cubicBezTo>
                    <a:pt x="28" y="0"/>
                    <a:pt x="28" y="0"/>
                    <a:pt x="28" y="0"/>
                  </a:cubicBezTo>
                  <a:cubicBezTo>
                    <a:pt x="28" y="0"/>
                    <a:pt x="28" y="0"/>
                    <a:pt x="28" y="0"/>
                  </a:cubicBezTo>
                  <a:cubicBezTo>
                    <a:pt x="28" y="0"/>
                    <a:pt x="28" y="0"/>
                    <a:pt x="28" y="0"/>
                  </a:cubicBezTo>
                  <a:cubicBezTo>
                    <a:pt x="28" y="0"/>
                    <a:pt x="28" y="0"/>
                    <a:pt x="28" y="0"/>
                  </a:cubicBezTo>
                </a:path>
              </a:pathLst>
            </a:custGeom>
            <a:solidFill>
              <a:srgbClr val="B2B2B2">
                <a:alpha val="100000"/>
              </a:srgb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2" name="Freeform 32"/>
            <p:cNvSpPr/>
            <p:nvPr/>
          </p:nvSpPr>
          <p:spPr>
            <a:xfrm>
              <a:off x="2909413" y="4528626"/>
              <a:ext cx="166983" cy="23632"/>
            </a:xfrm>
            <a:custGeom>
              <a:rect l="l" t="t" r="r" b="b"/>
              <a:pathLst>
                <a:path w="27" h="4">
                  <a:moveTo>
                    <a:pt x="26" y="0"/>
                  </a:moveTo>
                  <a:cubicBezTo>
                    <a:pt x="1" y="2"/>
                    <a:pt x="1" y="2"/>
                    <a:pt x="1" y="2"/>
                  </a:cubicBezTo>
                  <a:cubicBezTo>
                    <a:pt x="0" y="3"/>
                    <a:pt x="0" y="3"/>
                    <a:pt x="0" y="3"/>
                  </a:cubicBezTo>
                  <a:cubicBezTo>
                    <a:pt x="2" y="3"/>
                    <a:pt x="3" y="3"/>
                    <a:pt x="3" y="3"/>
                  </a:cubicBezTo>
                  <a:cubicBezTo>
                    <a:pt x="3" y="3"/>
                    <a:pt x="3" y="3"/>
                    <a:pt x="3" y="3"/>
                  </a:cubicBezTo>
                  <a:cubicBezTo>
                    <a:pt x="3" y="3"/>
                    <a:pt x="3" y="3"/>
                    <a:pt x="3" y="3"/>
                  </a:cubicBezTo>
                  <a:cubicBezTo>
                    <a:pt x="2" y="4"/>
                    <a:pt x="2" y="4"/>
                    <a:pt x="2" y="4"/>
                  </a:cubicBezTo>
                  <a:cubicBezTo>
                    <a:pt x="27" y="2"/>
                    <a:pt x="27" y="2"/>
                    <a:pt x="27" y="2"/>
                  </a:cubicBezTo>
                  <a:cubicBezTo>
                    <a:pt x="26" y="0"/>
                    <a:pt x="26" y="0"/>
                    <a:pt x="26" y="0"/>
                  </a:cubicBezTo>
                </a:path>
              </a:pathLst>
            </a:custGeom>
            <a:solidFill>
              <a:srgbClr val="9C7E55">
                <a:alpha val="100000"/>
              </a:srgb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3" name="Freeform 33"/>
            <p:cNvSpPr/>
            <p:nvPr/>
          </p:nvSpPr>
          <p:spPr>
            <a:xfrm>
              <a:off x="2909413" y="4528626"/>
              <a:ext cx="334141" cy="367183"/>
            </a:xfrm>
            <a:custGeom>
              <a:rect l="l" t="t" r="r" b="b"/>
              <a:pathLst>
                <a:path w="54" h="59">
                  <a:moveTo>
                    <a:pt x="54" y="0"/>
                  </a:moveTo>
                  <a:cubicBezTo>
                    <a:pt x="27" y="2"/>
                    <a:pt x="27" y="2"/>
                    <a:pt x="27" y="2"/>
                  </a:cubicBezTo>
                  <a:cubicBezTo>
                    <a:pt x="2" y="4"/>
                    <a:pt x="2" y="4"/>
                    <a:pt x="2" y="4"/>
                  </a:cubicBezTo>
                  <a:cubicBezTo>
                    <a:pt x="0" y="11"/>
                    <a:pt x="0" y="11"/>
                    <a:pt x="0" y="11"/>
                  </a:cubicBezTo>
                  <a:cubicBezTo>
                    <a:pt x="7" y="23"/>
                    <a:pt x="20" y="44"/>
                    <a:pt x="29" y="59"/>
                  </a:cubicBezTo>
                  <a:cubicBezTo>
                    <a:pt x="53" y="2"/>
                    <a:pt x="53" y="2"/>
                    <a:pt x="53" y="2"/>
                  </a:cubicBezTo>
                  <a:cubicBezTo>
                    <a:pt x="53" y="1"/>
                    <a:pt x="53" y="1"/>
                    <a:pt x="54" y="0"/>
                  </a:cubicBezTo>
                </a:path>
              </a:pathLst>
            </a:custGeom>
            <a:solidFill>
              <a:srgbClr val="B2B2B2">
                <a:alpha val="100000"/>
              </a:srgb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4" name="Freeform 34"/>
            <p:cNvSpPr/>
            <p:nvPr/>
          </p:nvSpPr>
          <p:spPr>
            <a:xfrm>
              <a:off x="2883277" y="4541677"/>
              <a:ext cx="12980" cy="19050"/>
            </a:xfrm>
            <a:custGeom>
              <a:rect l="l" t="t" r="r" b="b"/>
              <a:pathLst>
                <a:path w="2" h="1">
                  <a:moveTo>
                    <a:pt x="2" y="0"/>
                  </a:moveTo>
                  <a:cubicBezTo>
                    <a:pt x="2" y="0"/>
                    <a:pt x="2" y="0"/>
                    <a:pt x="2" y="0"/>
                  </a:cubicBezTo>
                  <a:cubicBezTo>
                    <a:pt x="0" y="0"/>
                    <a:pt x="0" y="0"/>
                    <a:pt x="0" y="0"/>
                  </a:cubicBezTo>
                  <a:cubicBezTo>
                    <a:pt x="1" y="0"/>
                    <a:pt x="2" y="0"/>
                    <a:pt x="2" y="0"/>
                  </a:cubicBezTo>
                </a:path>
              </a:pathLst>
            </a:custGeom>
            <a:solidFill>
              <a:srgbClr val="9C7E55">
                <a:alpha val="100000"/>
              </a:srgb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5" name="Freeform 35"/>
            <p:cNvSpPr/>
            <p:nvPr/>
          </p:nvSpPr>
          <p:spPr>
            <a:xfrm>
              <a:off x="3089550" y="4541677"/>
              <a:ext cx="148741" cy="459067"/>
            </a:xfrm>
            <a:custGeom>
              <a:rect l="l" t="t" r="r" b="b"/>
              <a:pathLst>
                <a:path w="24" h="74">
                  <a:moveTo>
                    <a:pt x="24" y="0"/>
                  </a:moveTo>
                  <a:cubicBezTo>
                    <a:pt x="0" y="57"/>
                    <a:pt x="0" y="57"/>
                    <a:pt x="0" y="57"/>
                  </a:cubicBezTo>
                  <a:cubicBezTo>
                    <a:pt x="6" y="67"/>
                    <a:pt x="10" y="74"/>
                    <a:pt x="10" y="74"/>
                  </a:cubicBezTo>
                  <a:cubicBezTo>
                    <a:pt x="10" y="74"/>
                    <a:pt x="21" y="15"/>
                    <a:pt x="24" y="0"/>
                  </a:cubicBezTo>
                </a:path>
              </a:pathLst>
            </a:custGeom>
            <a:solidFill>
              <a:srgbClr val="292624">
                <a:alpha val="100000"/>
              </a:srgb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6" name="Freeform 36"/>
            <p:cNvSpPr/>
            <p:nvPr/>
          </p:nvSpPr>
          <p:spPr>
            <a:xfrm>
              <a:off x="2909413" y="4546968"/>
              <a:ext cx="18242" cy="13051"/>
            </a:xfrm>
            <a:custGeom>
              <a:rect l="l" t="t" r="r" b="b"/>
              <a:pathLst>
                <a:path w="3" h="2">
                  <a:moveTo>
                    <a:pt x="3" y="0"/>
                  </a:moveTo>
                  <a:cubicBezTo>
                    <a:pt x="3" y="0"/>
                    <a:pt x="2" y="0"/>
                    <a:pt x="0" y="0"/>
                  </a:cubicBezTo>
                  <a:cubicBezTo>
                    <a:pt x="0" y="2"/>
                    <a:pt x="0" y="2"/>
                    <a:pt x="0" y="2"/>
                  </a:cubicBezTo>
                  <a:cubicBezTo>
                    <a:pt x="2" y="1"/>
                    <a:pt x="2" y="1"/>
                    <a:pt x="2" y="1"/>
                  </a:cubicBezTo>
                  <a:cubicBezTo>
                    <a:pt x="3" y="0"/>
                    <a:pt x="3" y="0"/>
                    <a:pt x="3" y="0"/>
                  </a:cubicBezTo>
                </a:path>
              </a:pathLst>
            </a:custGeom>
            <a:solidFill>
              <a:srgbClr val="6D583B">
                <a:alpha val="100000"/>
              </a:srgb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7" name="Freeform 37"/>
            <p:cNvSpPr/>
            <p:nvPr/>
          </p:nvSpPr>
          <p:spPr>
            <a:xfrm>
              <a:off x="2896433" y="4552259"/>
              <a:ext cx="26135" cy="44619"/>
            </a:xfrm>
            <a:custGeom>
              <a:rect l="l" t="t" r="r" b="b"/>
              <a:pathLst>
                <a:path w="4" h="7">
                  <a:moveTo>
                    <a:pt x="4" y="0"/>
                  </a:moveTo>
                  <a:cubicBezTo>
                    <a:pt x="2" y="1"/>
                    <a:pt x="2" y="1"/>
                    <a:pt x="2" y="1"/>
                  </a:cubicBezTo>
                  <a:cubicBezTo>
                    <a:pt x="0" y="5"/>
                    <a:pt x="0" y="5"/>
                    <a:pt x="0" y="5"/>
                  </a:cubicBezTo>
                  <a:cubicBezTo>
                    <a:pt x="1" y="6"/>
                    <a:pt x="1" y="7"/>
                    <a:pt x="2" y="7"/>
                  </a:cubicBezTo>
                  <a:cubicBezTo>
                    <a:pt x="4" y="0"/>
                    <a:pt x="4" y="0"/>
                    <a:pt x="4" y="0"/>
                  </a:cubicBezTo>
                </a:path>
              </a:pathLst>
            </a:custGeom>
            <a:solidFill>
              <a:srgbClr val="7C7C7C">
                <a:alpha val="100000"/>
              </a:srgb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8" name="Freeform 38"/>
            <p:cNvSpPr/>
            <p:nvPr/>
          </p:nvSpPr>
          <p:spPr>
            <a:xfrm>
              <a:off x="2872929" y="4541677"/>
              <a:ext cx="41746" cy="41974"/>
            </a:xfrm>
            <a:custGeom>
              <a:rect l="l" t="t" r="r" b="b"/>
              <a:pathLst>
                <a:path w="7" h="7">
                  <a:moveTo>
                    <a:pt x="7" y="0"/>
                  </a:moveTo>
                  <a:cubicBezTo>
                    <a:pt x="4" y="0"/>
                    <a:pt x="4" y="0"/>
                    <a:pt x="4" y="0"/>
                  </a:cubicBezTo>
                  <a:cubicBezTo>
                    <a:pt x="4" y="0"/>
                    <a:pt x="3" y="0"/>
                    <a:pt x="2" y="0"/>
                  </a:cubicBezTo>
                  <a:cubicBezTo>
                    <a:pt x="0" y="1"/>
                    <a:pt x="0" y="1"/>
                    <a:pt x="0" y="1"/>
                  </a:cubicBezTo>
                  <a:cubicBezTo>
                    <a:pt x="1" y="2"/>
                    <a:pt x="2" y="4"/>
                    <a:pt x="4" y="7"/>
                  </a:cubicBezTo>
                  <a:cubicBezTo>
                    <a:pt x="6" y="3"/>
                    <a:pt x="6" y="3"/>
                    <a:pt x="6" y="3"/>
                  </a:cubicBezTo>
                  <a:cubicBezTo>
                    <a:pt x="6" y="1"/>
                    <a:pt x="6" y="1"/>
                    <a:pt x="6" y="1"/>
                  </a:cubicBezTo>
                  <a:cubicBezTo>
                    <a:pt x="7" y="0"/>
                    <a:pt x="7" y="0"/>
                    <a:pt x="7" y="0"/>
                  </a:cubicBezTo>
                </a:path>
              </a:pathLst>
            </a:custGeom>
            <a:solidFill>
              <a:srgbClr val="954124">
                <a:alpha val="100000"/>
              </a:srgb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9" name="Freeform 39"/>
            <p:cNvSpPr/>
            <p:nvPr/>
          </p:nvSpPr>
          <p:spPr>
            <a:xfrm>
              <a:off x="2891171" y="4415755"/>
              <a:ext cx="365363" cy="480054"/>
            </a:xfrm>
            <a:custGeom>
              <a:rect l="l" t="t" r="r" b="b"/>
              <a:pathLst>
                <a:path w="59" h="77">
                  <a:moveTo>
                    <a:pt x="42" y="77"/>
                  </a:moveTo>
                  <a:cubicBezTo>
                    <a:pt x="42" y="77"/>
                    <a:pt x="59" y="15"/>
                    <a:pt x="58" y="15"/>
                  </a:cubicBezTo>
                  <a:cubicBezTo>
                    <a:pt x="40" y="0"/>
                    <a:pt x="40" y="0"/>
                    <a:pt x="40" y="0"/>
                  </a:cubicBezTo>
                  <a:cubicBezTo>
                    <a:pt x="40" y="0"/>
                    <a:pt x="34" y="5"/>
                    <a:pt x="27" y="9"/>
                  </a:cubicBezTo>
                  <a:cubicBezTo>
                    <a:pt x="25" y="11"/>
                    <a:pt x="5" y="19"/>
                    <a:pt x="2" y="20"/>
                  </a:cubicBezTo>
                  <a:cubicBezTo>
                    <a:pt x="1" y="20"/>
                    <a:pt x="0" y="20"/>
                    <a:pt x="0" y="20"/>
                  </a:cubicBezTo>
                  <a:cubicBezTo>
                    <a:pt x="3" y="24"/>
                    <a:pt x="42" y="77"/>
                    <a:pt x="42" y="77"/>
                  </a:cubicBezTo>
                  <a:close/>
                </a:path>
              </a:pathLst>
            </a:custGeom>
            <a:solidFill>
              <a:srgbClr val="FFFFFF">
                <a:alpha val="100000"/>
              </a:srgb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0" name="Freeform 40"/>
            <p:cNvSpPr/>
            <p:nvPr/>
          </p:nvSpPr>
          <p:spPr>
            <a:xfrm>
              <a:off x="2309186" y="3631479"/>
              <a:ext cx="947347" cy="49910"/>
            </a:xfrm>
            <a:custGeom>
              <a:rect l="l" t="t" r="r" b="b"/>
              <a:pathLst>
                <a:path w="153" h="8">
                  <a:moveTo>
                    <a:pt x="4" y="0"/>
                  </a:moveTo>
                  <a:cubicBezTo>
                    <a:pt x="2" y="1"/>
                    <a:pt x="1" y="2"/>
                    <a:pt x="0" y="3"/>
                  </a:cubicBezTo>
                  <a:cubicBezTo>
                    <a:pt x="0" y="4"/>
                    <a:pt x="0" y="5"/>
                    <a:pt x="1" y="6"/>
                  </a:cubicBezTo>
                  <a:cubicBezTo>
                    <a:pt x="2" y="5"/>
                    <a:pt x="4" y="3"/>
                    <a:pt x="4" y="1"/>
                  </a:cubicBezTo>
                  <a:cubicBezTo>
                    <a:pt x="4" y="1"/>
                    <a:pt x="4" y="1"/>
                    <a:pt x="4" y="0"/>
                  </a:cubicBezTo>
                  <a:moveTo>
                    <a:pt x="149" y="0"/>
                  </a:moveTo>
                  <a:cubicBezTo>
                    <a:pt x="149" y="0"/>
                    <a:pt x="148" y="0"/>
                    <a:pt x="148" y="0"/>
                  </a:cubicBezTo>
                  <a:cubicBezTo>
                    <a:pt x="145" y="1"/>
                    <a:pt x="145" y="1"/>
                    <a:pt x="145" y="1"/>
                  </a:cubicBezTo>
                  <a:cubicBezTo>
                    <a:pt x="145" y="1"/>
                    <a:pt x="145" y="1"/>
                    <a:pt x="145" y="1"/>
                  </a:cubicBezTo>
                  <a:cubicBezTo>
                    <a:pt x="144" y="4"/>
                    <a:pt x="147" y="6"/>
                    <a:pt x="149" y="8"/>
                  </a:cubicBezTo>
                  <a:cubicBezTo>
                    <a:pt x="150" y="7"/>
                    <a:pt x="150" y="7"/>
                    <a:pt x="150" y="7"/>
                  </a:cubicBezTo>
                  <a:cubicBezTo>
                    <a:pt x="152" y="6"/>
                    <a:pt x="153" y="4"/>
                    <a:pt x="153" y="2"/>
                  </a:cubicBezTo>
                  <a:cubicBezTo>
                    <a:pt x="152" y="1"/>
                    <a:pt x="151" y="0"/>
                    <a:pt x="149" y="0"/>
                  </a:cubicBezTo>
                </a:path>
              </a:pathLst>
            </a:custGeom>
            <a:solidFill>
              <a:srgbClr val="261200">
                <a:alpha val="100000"/>
              </a:srgb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1" name="Freeform 41"/>
            <p:cNvSpPr/>
            <p:nvPr/>
          </p:nvSpPr>
          <p:spPr>
            <a:xfrm>
              <a:off x="2314273" y="3594796"/>
              <a:ext cx="916125" cy="236147"/>
            </a:xfrm>
            <a:custGeom>
              <a:rect l="l" t="t" r="r" b="b"/>
              <a:pathLst>
                <a:path w="148" h="38">
                  <a:moveTo>
                    <a:pt x="27" y="33"/>
                  </a:moveTo>
                  <a:cubicBezTo>
                    <a:pt x="21" y="33"/>
                    <a:pt x="17" y="29"/>
                    <a:pt x="17" y="23"/>
                  </a:cubicBezTo>
                  <a:cubicBezTo>
                    <a:pt x="17" y="15"/>
                    <a:pt x="17" y="15"/>
                    <a:pt x="17" y="15"/>
                  </a:cubicBezTo>
                  <a:cubicBezTo>
                    <a:pt x="17" y="9"/>
                    <a:pt x="21" y="5"/>
                    <a:pt x="27" y="5"/>
                  </a:cubicBezTo>
                  <a:cubicBezTo>
                    <a:pt x="52" y="5"/>
                    <a:pt x="52" y="5"/>
                    <a:pt x="52" y="5"/>
                  </a:cubicBezTo>
                  <a:cubicBezTo>
                    <a:pt x="58" y="5"/>
                    <a:pt x="62" y="9"/>
                    <a:pt x="62" y="15"/>
                  </a:cubicBezTo>
                  <a:cubicBezTo>
                    <a:pt x="62" y="23"/>
                    <a:pt x="62" y="23"/>
                    <a:pt x="62" y="23"/>
                  </a:cubicBezTo>
                  <a:cubicBezTo>
                    <a:pt x="62" y="29"/>
                    <a:pt x="58" y="33"/>
                    <a:pt x="52" y="33"/>
                  </a:cubicBezTo>
                  <a:cubicBezTo>
                    <a:pt x="27" y="33"/>
                    <a:pt x="27" y="33"/>
                    <a:pt x="27" y="33"/>
                  </a:cubicBezTo>
                  <a:moveTo>
                    <a:pt x="98" y="33"/>
                  </a:moveTo>
                  <a:cubicBezTo>
                    <a:pt x="93" y="33"/>
                    <a:pt x="88" y="29"/>
                    <a:pt x="88" y="23"/>
                  </a:cubicBezTo>
                  <a:cubicBezTo>
                    <a:pt x="88" y="15"/>
                    <a:pt x="88" y="15"/>
                    <a:pt x="88" y="15"/>
                  </a:cubicBezTo>
                  <a:cubicBezTo>
                    <a:pt x="88" y="9"/>
                    <a:pt x="93" y="5"/>
                    <a:pt x="98" y="5"/>
                  </a:cubicBezTo>
                  <a:cubicBezTo>
                    <a:pt x="124" y="5"/>
                    <a:pt x="124" y="5"/>
                    <a:pt x="124" y="5"/>
                  </a:cubicBezTo>
                  <a:cubicBezTo>
                    <a:pt x="129" y="5"/>
                    <a:pt x="134" y="9"/>
                    <a:pt x="134" y="15"/>
                  </a:cubicBezTo>
                  <a:cubicBezTo>
                    <a:pt x="134" y="23"/>
                    <a:pt x="134" y="23"/>
                    <a:pt x="134" y="23"/>
                  </a:cubicBezTo>
                  <a:cubicBezTo>
                    <a:pt x="134" y="29"/>
                    <a:pt x="129" y="33"/>
                    <a:pt x="124" y="33"/>
                  </a:cubicBezTo>
                  <a:cubicBezTo>
                    <a:pt x="98" y="33"/>
                    <a:pt x="98" y="33"/>
                    <a:pt x="98" y="33"/>
                  </a:cubicBezTo>
                  <a:moveTo>
                    <a:pt x="124" y="0"/>
                  </a:moveTo>
                  <a:cubicBezTo>
                    <a:pt x="98" y="0"/>
                    <a:pt x="98" y="0"/>
                    <a:pt x="98" y="0"/>
                  </a:cubicBezTo>
                  <a:cubicBezTo>
                    <a:pt x="90" y="0"/>
                    <a:pt x="84" y="6"/>
                    <a:pt x="83" y="14"/>
                  </a:cubicBezTo>
                  <a:cubicBezTo>
                    <a:pt x="83" y="14"/>
                    <a:pt x="83" y="14"/>
                    <a:pt x="83" y="14"/>
                  </a:cubicBezTo>
                  <a:cubicBezTo>
                    <a:pt x="69" y="14"/>
                    <a:pt x="69" y="14"/>
                    <a:pt x="69" y="14"/>
                  </a:cubicBezTo>
                  <a:cubicBezTo>
                    <a:pt x="68" y="14"/>
                    <a:pt x="68" y="14"/>
                    <a:pt x="67" y="14"/>
                  </a:cubicBezTo>
                  <a:cubicBezTo>
                    <a:pt x="67" y="6"/>
                    <a:pt x="60" y="0"/>
                    <a:pt x="52" y="0"/>
                  </a:cubicBezTo>
                  <a:cubicBezTo>
                    <a:pt x="27" y="0"/>
                    <a:pt x="27" y="0"/>
                    <a:pt x="27" y="0"/>
                  </a:cubicBezTo>
                  <a:cubicBezTo>
                    <a:pt x="21" y="0"/>
                    <a:pt x="15" y="4"/>
                    <a:pt x="13" y="9"/>
                  </a:cubicBezTo>
                  <a:cubicBezTo>
                    <a:pt x="4" y="7"/>
                    <a:pt x="4" y="7"/>
                    <a:pt x="4" y="7"/>
                  </a:cubicBezTo>
                  <a:cubicBezTo>
                    <a:pt x="4" y="6"/>
                    <a:pt x="3" y="6"/>
                    <a:pt x="3" y="6"/>
                  </a:cubicBezTo>
                  <a:cubicBezTo>
                    <a:pt x="3" y="6"/>
                    <a:pt x="3" y="6"/>
                    <a:pt x="3" y="6"/>
                  </a:cubicBezTo>
                  <a:cubicBezTo>
                    <a:pt x="3" y="7"/>
                    <a:pt x="3" y="7"/>
                    <a:pt x="3" y="7"/>
                  </a:cubicBezTo>
                  <a:cubicBezTo>
                    <a:pt x="3" y="9"/>
                    <a:pt x="1" y="11"/>
                    <a:pt x="0" y="12"/>
                  </a:cubicBezTo>
                  <a:cubicBezTo>
                    <a:pt x="0" y="13"/>
                    <a:pt x="1" y="14"/>
                    <a:pt x="2" y="14"/>
                  </a:cubicBezTo>
                  <a:cubicBezTo>
                    <a:pt x="12" y="17"/>
                    <a:pt x="12" y="17"/>
                    <a:pt x="12" y="17"/>
                  </a:cubicBezTo>
                  <a:cubicBezTo>
                    <a:pt x="12" y="23"/>
                    <a:pt x="12" y="23"/>
                    <a:pt x="12" y="23"/>
                  </a:cubicBezTo>
                  <a:cubicBezTo>
                    <a:pt x="12" y="31"/>
                    <a:pt x="19" y="38"/>
                    <a:pt x="27" y="38"/>
                  </a:cubicBezTo>
                  <a:cubicBezTo>
                    <a:pt x="52" y="38"/>
                    <a:pt x="52" y="38"/>
                    <a:pt x="52" y="38"/>
                  </a:cubicBezTo>
                  <a:cubicBezTo>
                    <a:pt x="61" y="38"/>
                    <a:pt x="67" y="31"/>
                    <a:pt x="67" y="23"/>
                  </a:cubicBezTo>
                  <a:cubicBezTo>
                    <a:pt x="67" y="21"/>
                    <a:pt x="67" y="21"/>
                    <a:pt x="67" y="21"/>
                  </a:cubicBezTo>
                  <a:cubicBezTo>
                    <a:pt x="68" y="21"/>
                    <a:pt x="68" y="21"/>
                    <a:pt x="69" y="21"/>
                  </a:cubicBezTo>
                  <a:cubicBezTo>
                    <a:pt x="83" y="21"/>
                    <a:pt x="83" y="21"/>
                    <a:pt x="83" y="21"/>
                  </a:cubicBezTo>
                  <a:cubicBezTo>
                    <a:pt x="83" y="21"/>
                    <a:pt x="83" y="21"/>
                    <a:pt x="83" y="21"/>
                  </a:cubicBezTo>
                  <a:cubicBezTo>
                    <a:pt x="83" y="23"/>
                    <a:pt x="83" y="23"/>
                    <a:pt x="83" y="23"/>
                  </a:cubicBezTo>
                  <a:cubicBezTo>
                    <a:pt x="83" y="31"/>
                    <a:pt x="90" y="38"/>
                    <a:pt x="98" y="38"/>
                  </a:cubicBezTo>
                  <a:cubicBezTo>
                    <a:pt x="124" y="38"/>
                    <a:pt x="124" y="38"/>
                    <a:pt x="124" y="38"/>
                  </a:cubicBezTo>
                  <a:cubicBezTo>
                    <a:pt x="132" y="38"/>
                    <a:pt x="139" y="31"/>
                    <a:pt x="139" y="23"/>
                  </a:cubicBezTo>
                  <a:cubicBezTo>
                    <a:pt x="139" y="17"/>
                    <a:pt x="139" y="17"/>
                    <a:pt x="139" y="17"/>
                  </a:cubicBezTo>
                  <a:cubicBezTo>
                    <a:pt x="139" y="17"/>
                    <a:pt x="139" y="17"/>
                    <a:pt x="139" y="17"/>
                  </a:cubicBezTo>
                  <a:cubicBezTo>
                    <a:pt x="148" y="14"/>
                    <a:pt x="148" y="14"/>
                    <a:pt x="148" y="14"/>
                  </a:cubicBezTo>
                  <a:cubicBezTo>
                    <a:pt x="146" y="12"/>
                    <a:pt x="143" y="10"/>
                    <a:pt x="144" y="7"/>
                  </a:cubicBezTo>
                  <a:cubicBezTo>
                    <a:pt x="144" y="7"/>
                    <a:pt x="144" y="7"/>
                    <a:pt x="144" y="7"/>
                  </a:cubicBezTo>
                  <a:cubicBezTo>
                    <a:pt x="138" y="9"/>
                    <a:pt x="138" y="9"/>
                    <a:pt x="138" y="9"/>
                  </a:cubicBezTo>
                  <a:cubicBezTo>
                    <a:pt x="135" y="4"/>
                    <a:pt x="130" y="0"/>
                    <a:pt x="124" y="0"/>
                  </a:cubicBezTo>
                </a:path>
              </a:pathLst>
            </a:custGeom>
            <a:solidFill>
              <a:srgbClr val="A3895E">
                <a:alpha val="100000"/>
              </a:srgb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2" name="Freeform 42"/>
            <p:cNvSpPr/>
            <p:nvPr/>
          </p:nvSpPr>
          <p:spPr>
            <a:xfrm>
              <a:off x="2290944" y="3576454"/>
              <a:ext cx="952609" cy="254489"/>
            </a:xfrm>
            <a:custGeom>
              <a:rect l="l" t="t" r="r" b="b"/>
              <a:pathLst>
                <a:path w="154" h="41">
                  <a:moveTo>
                    <a:pt x="153" y="9"/>
                  </a:moveTo>
                  <a:cubicBezTo>
                    <a:pt x="153" y="7"/>
                    <a:pt x="150" y="6"/>
                    <a:pt x="148" y="7"/>
                  </a:cubicBezTo>
                  <a:cubicBezTo>
                    <a:pt x="140" y="10"/>
                    <a:pt x="140" y="10"/>
                    <a:pt x="140" y="10"/>
                  </a:cubicBezTo>
                  <a:cubicBezTo>
                    <a:pt x="137" y="5"/>
                    <a:pt x="132" y="0"/>
                    <a:pt x="125" y="0"/>
                  </a:cubicBezTo>
                  <a:cubicBezTo>
                    <a:pt x="100" y="0"/>
                    <a:pt x="100" y="0"/>
                    <a:pt x="100" y="0"/>
                  </a:cubicBezTo>
                  <a:cubicBezTo>
                    <a:pt x="92" y="0"/>
                    <a:pt x="86" y="7"/>
                    <a:pt x="85" y="15"/>
                  </a:cubicBezTo>
                  <a:cubicBezTo>
                    <a:pt x="84" y="15"/>
                    <a:pt x="84" y="15"/>
                    <a:pt x="84" y="15"/>
                  </a:cubicBezTo>
                  <a:cubicBezTo>
                    <a:pt x="71" y="15"/>
                    <a:pt x="71" y="15"/>
                    <a:pt x="71" y="15"/>
                  </a:cubicBezTo>
                  <a:cubicBezTo>
                    <a:pt x="70" y="15"/>
                    <a:pt x="70" y="15"/>
                    <a:pt x="69" y="15"/>
                  </a:cubicBezTo>
                  <a:cubicBezTo>
                    <a:pt x="69" y="7"/>
                    <a:pt x="62" y="0"/>
                    <a:pt x="54" y="0"/>
                  </a:cubicBezTo>
                  <a:cubicBezTo>
                    <a:pt x="29" y="0"/>
                    <a:pt x="29" y="0"/>
                    <a:pt x="29" y="0"/>
                  </a:cubicBezTo>
                  <a:cubicBezTo>
                    <a:pt x="22" y="0"/>
                    <a:pt x="17" y="5"/>
                    <a:pt x="15" y="10"/>
                  </a:cubicBezTo>
                  <a:cubicBezTo>
                    <a:pt x="6" y="8"/>
                    <a:pt x="6" y="8"/>
                    <a:pt x="6" y="8"/>
                  </a:cubicBezTo>
                  <a:cubicBezTo>
                    <a:pt x="4" y="7"/>
                    <a:pt x="1" y="8"/>
                    <a:pt x="1" y="10"/>
                  </a:cubicBezTo>
                  <a:cubicBezTo>
                    <a:pt x="0" y="12"/>
                    <a:pt x="1" y="15"/>
                    <a:pt x="3" y="15"/>
                  </a:cubicBezTo>
                  <a:cubicBezTo>
                    <a:pt x="13" y="18"/>
                    <a:pt x="13" y="18"/>
                    <a:pt x="13" y="18"/>
                  </a:cubicBezTo>
                  <a:cubicBezTo>
                    <a:pt x="13" y="25"/>
                    <a:pt x="13" y="25"/>
                    <a:pt x="13" y="25"/>
                  </a:cubicBezTo>
                  <a:cubicBezTo>
                    <a:pt x="13" y="34"/>
                    <a:pt x="20" y="41"/>
                    <a:pt x="29" y="41"/>
                  </a:cubicBezTo>
                  <a:cubicBezTo>
                    <a:pt x="54" y="41"/>
                    <a:pt x="54" y="41"/>
                    <a:pt x="54" y="41"/>
                  </a:cubicBezTo>
                  <a:cubicBezTo>
                    <a:pt x="62" y="41"/>
                    <a:pt x="69" y="34"/>
                    <a:pt x="69" y="25"/>
                  </a:cubicBezTo>
                  <a:cubicBezTo>
                    <a:pt x="69" y="23"/>
                    <a:pt x="69" y="23"/>
                    <a:pt x="69" y="23"/>
                  </a:cubicBezTo>
                  <a:cubicBezTo>
                    <a:pt x="70" y="23"/>
                    <a:pt x="70" y="23"/>
                    <a:pt x="71" y="23"/>
                  </a:cubicBezTo>
                  <a:cubicBezTo>
                    <a:pt x="84" y="23"/>
                    <a:pt x="84" y="23"/>
                    <a:pt x="84" y="23"/>
                  </a:cubicBezTo>
                  <a:cubicBezTo>
                    <a:pt x="85" y="23"/>
                    <a:pt x="85" y="23"/>
                    <a:pt x="85" y="23"/>
                  </a:cubicBezTo>
                  <a:cubicBezTo>
                    <a:pt x="85" y="25"/>
                    <a:pt x="85" y="25"/>
                    <a:pt x="85" y="25"/>
                  </a:cubicBezTo>
                  <a:cubicBezTo>
                    <a:pt x="85" y="34"/>
                    <a:pt x="92" y="41"/>
                    <a:pt x="100" y="41"/>
                  </a:cubicBezTo>
                  <a:cubicBezTo>
                    <a:pt x="125" y="41"/>
                    <a:pt x="125" y="41"/>
                    <a:pt x="125" y="41"/>
                  </a:cubicBezTo>
                  <a:cubicBezTo>
                    <a:pt x="134" y="41"/>
                    <a:pt x="141" y="34"/>
                    <a:pt x="141" y="25"/>
                  </a:cubicBezTo>
                  <a:cubicBezTo>
                    <a:pt x="141" y="18"/>
                    <a:pt x="141" y="18"/>
                    <a:pt x="141" y="18"/>
                  </a:cubicBezTo>
                  <a:cubicBezTo>
                    <a:pt x="141" y="18"/>
                    <a:pt x="141" y="18"/>
                    <a:pt x="141" y="18"/>
                  </a:cubicBezTo>
                  <a:cubicBezTo>
                    <a:pt x="151" y="14"/>
                    <a:pt x="151" y="14"/>
                    <a:pt x="151" y="14"/>
                  </a:cubicBezTo>
                  <a:cubicBezTo>
                    <a:pt x="153" y="13"/>
                    <a:pt x="154" y="11"/>
                    <a:pt x="153" y="9"/>
                  </a:cubicBezTo>
                  <a:close/>
                  <a:moveTo>
                    <a:pt x="64" y="25"/>
                  </a:moveTo>
                  <a:cubicBezTo>
                    <a:pt x="64" y="31"/>
                    <a:pt x="59" y="35"/>
                    <a:pt x="54" y="35"/>
                  </a:cubicBezTo>
                  <a:cubicBezTo>
                    <a:pt x="29" y="35"/>
                    <a:pt x="29" y="35"/>
                    <a:pt x="29" y="35"/>
                  </a:cubicBezTo>
                  <a:cubicBezTo>
                    <a:pt x="23" y="35"/>
                    <a:pt x="19" y="31"/>
                    <a:pt x="19" y="25"/>
                  </a:cubicBezTo>
                  <a:cubicBezTo>
                    <a:pt x="19" y="16"/>
                    <a:pt x="19" y="16"/>
                    <a:pt x="19" y="16"/>
                  </a:cubicBezTo>
                  <a:cubicBezTo>
                    <a:pt x="19" y="10"/>
                    <a:pt x="23" y="6"/>
                    <a:pt x="29" y="6"/>
                  </a:cubicBezTo>
                  <a:cubicBezTo>
                    <a:pt x="54" y="6"/>
                    <a:pt x="54" y="6"/>
                    <a:pt x="54" y="6"/>
                  </a:cubicBezTo>
                  <a:cubicBezTo>
                    <a:pt x="59" y="6"/>
                    <a:pt x="64" y="10"/>
                    <a:pt x="64" y="16"/>
                  </a:cubicBezTo>
                  <a:lnTo>
                    <a:pt x="64" y="25"/>
                  </a:lnTo>
                  <a:close/>
                  <a:moveTo>
                    <a:pt x="135" y="25"/>
                  </a:moveTo>
                  <a:cubicBezTo>
                    <a:pt x="135" y="31"/>
                    <a:pt x="131" y="35"/>
                    <a:pt x="125" y="35"/>
                  </a:cubicBezTo>
                  <a:cubicBezTo>
                    <a:pt x="100" y="35"/>
                    <a:pt x="100" y="35"/>
                    <a:pt x="100" y="35"/>
                  </a:cubicBezTo>
                  <a:cubicBezTo>
                    <a:pt x="95" y="35"/>
                    <a:pt x="90" y="31"/>
                    <a:pt x="90" y="25"/>
                  </a:cubicBezTo>
                  <a:cubicBezTo>
                    <a:pt x="90" y="16"/>
                    <a:pt x="90" y="16"/>
                    <a:pt x="90" y="16"/>
                  </a:cubicBezTo>
                  <a:cubicBezTo>
                    <a:pt x="90" y="10"/>
                    <a:pt x="95" y="6"/>
                    <a:pt x="100" y="6"/>
                  </a:cubicBezTo>
                  <a:cubicBezTo>
                    <a:pt x="125" y="6"/>
                    <a:pt x="125" y="6"/>
                    <a:pt x="125" y="6"/>
                  </a:cubicBezTo>
                  <a:cubicBezTo>
                    <a:pt x="131" y="6"/>
                    <a:pt x="135" y="10"/>
                    <a:pt x="135" y="16"/>
                  </a:cubicBezTo>
                  <a:lnTo>
                    <a:pt x="135" y="25"/>
                  </a:lnTo>
                  <a:close/>
                </a:path>
              </a:pathLst>
            </a:custGeom>
            <a:solidFill>
              <a:srgbClr val="3B3633">
                <a:alpha val="100000"/>
              </a:srgb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pic>
          <p:nvPicPr>
            <p:cNvPr id="43" name="Picture 43"/>
            <p:cNvPicPr>
              <a:picLocks noChangeAspect="1"/>
            </p:cNvPicPr>
            <p:nvPr/>
          </p:nvPicPr>
          <p:blipFill>
            <a:blip r:embed="rId2"/>
            <a:stretch>
              <a:fillRect/>
            </a:stretch>
          </p:blipFill>
          <p:spPr>
            <a:xfrm>
              <a:off x="3230398" y="5158235"/>
              <a:ext cx="464640" cy="430144"/>
            </a:xfrm>
            <a:prstGeom prst="rect">
              <a:avLst/>
            </a:prstGeom>
          </p:spPr>
        </p:pic>
        <p:sp>
          <p:nvSpPr>
            <p:cNvPr id="44" name="Freeform 44"/>
            <p:cNvSpPr/>
            <p:nvPr/>
          </p:nvSpPr>
          <p:spPr>
            <a:xfrm>
              <a:off x="3280037" y="5032313"/>
              <a:ext cx="378518" cy="162605"/>
            </a:xfrm>
            <a:custGeom>
              <a:rect l="l" t="t" r="r" b="b"/>
              <a:pathLst>
                <a:path w="145" h="62">
                  <a:moveTo>
                    <a:pt x="145" y="62"/>
                  </a:moveTo>
                  <a:lnTo>
                    <a:pt x="60" y="0"/>
                  </a:lnTo>
                  <a:lnTo>
                    <a:pt x="0" y="62"/>
                  </a:lnTo>
                  <a:lnTo>
                    <a:pt x="145" y="62"/>
                  </a:lnTo>
                  <a:close/>
                </a:path>
              </a:pathLst>
            </a:custGeom>
            <a:solidFill>
              <a:srgbClr val="FFFFFF">
                <a:alpha val="100000"/>
              </a:srgb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5" name="Freeform 45"/>
            <p:cNvSpPr/>
            <p:nvPr/>
          </p:nvSpPr>
          <p:spPr>
            <a:xfrm>
              <a:off x="3280037" y="5032313"/>
              <a:ext cx="378518" cy="162605"/>
            </a:xfrm>
            <a:custGeom>
              <a:rect l="l" t="t" r="r" b="b"/>
              <a:pathLst>
                <a:path w="145" h="62">
                  <a:moveTo>
                    <a:pt x="145" y="62"/>
                  </a:moveTo>
                  <a:lnTo>
                    <a:pt x="60" y="0"/>
                  </a:lnTo>
                  <a:lnTo>
                    <a:pt x="0" y="62"/>
                  </a:lnTo>
                  <a:lnTo>
                    <a:pt x="145" y="62"/>
                  </a:lnTo>
                </a:path>
              </a:pathLst>
            </a:custGeom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pic>
          <p:nvPicPr>
            <p:cNvPr id="46" name="Picture 46"/>
            <p:cNvPicPr>
              <a:picLocks noChangeAspect="1"/>
            </p:cNvPicPr>
            <p:nvPr/>
          </p:nvPicPr>
          <p:blipFill>
            <a:blip r:embed="rId3"/>
            <a:stretch>
              <a:fillRect/>
            </a:stretch>
          </p:blipFill>
          <p:spPr>
            <a:xfrm>
              <a:off x="3259164" y="5087337"/>
              <a:ext cx="425350" cy="131212"/>
            </a:xfrm>
            <a:prstGeom prst="rect">
              <a:avLst/>
            </a:prstGeom>
          </p:spPr>
        </p:pic>
        <p:sp>
          <p:nvSpPr>
            <p:cNvPr id="47" name="AutoShape 47"/>
            <p:cNvSpPr/>
            <p:nvPr/>
          </p:nvSpPr>
          <p:spPr>
            <a:xfrm>
              <a:off x="3256533" y="5194917"/>
              <a:ext cx="415001" cy="49910"/>
            </a:xfrm>
            <a:prstGeom prst="rect">
              <a:avLst/>
            </a:prstGeom>
            <a:solidFill>
              <a:srgbClr val="FFFFFF">
                <a:alpha val="100000"/>
              </a:srgb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8" name="Freeform 48"/>
            <p:cNvSpPr/>
            <p:nvPr/>
          </p:nvSpPr>
          <p:spPr>
            <a:xfrm>
              <a:off x="2184300" y="5567568"/>
              <a:ext cx="2528773" cy="1281614"/>
            </a:xfrm>
            <a:custGeom>
              <a:rect l="l" t="t" r="r" b="b"/>
              <a:pathLst>
                <a:path w="408" h="206">
                  <a:moveTo>
                    <a:pt x="407" y="183"/>
                  </a:moveTo>
                  <a:cubicBezTo>
                    <a:pt x="376" y="183"/>
                    <a:pt x="376" y="183"/>
                    <a:pt x="376" y="183"/>
                  </a:cubicBezTo>
                  <a:cubicBezTo>
                    <a:pt x="376" y="20"/>
                    <a:pt x="376" y="20"/>
                    <a:pt x="376" y="20"/>
                  </a:cubicBezTo>
                  <a:cubicBezTo>
                    <a:pt x="376" y="9"/>
                    <a:pt x="366" y="0"/>
                    <a:pt x="353" y="0"/>
                  </a:cubicBezTo>
                  <a:cubicBezTo>
                    <a:pt x="53" y="0"/>
                    <a:pt x="53" y="0"/>
                    <a:pt x="53" y="0"/>
                  </a:cubicBezTo>
                  <a:cubicBezTo>
                    <a:pt x="41" y="0"/>
                    <a:pt x="30" y="9"/>
                    <a:pt x="30" y="20"/>
                  </a:cubicBezTo>
                  <a:cubicBezTo>
                    <a:pt x="30" y="183"/>
                    <a:pt x="30" y="183"/>
                    <a:pt x="30" y="183"/>
                  </a:cubicBezTo>
                  <a:cubicBezTo>
                    <a:pt x="1" y="183"/>
                    <a:pt x="1" y="183"/>
                    <a:pt x="1" y="183"/>
                  </a:cubicBezTo>
                  <a:cubicBezTo>
                    <a:pt x="0" y="205"/>
                    <a:pt x="18" y="206"/>
                    <a:pt x="18" y="206"/>
                  </a:cubicBezTo>
                  <a:cubicBezTo>
                    <a:pt x="389" y="206"/>
                    <a:pt x="389" y="206"/>
                    <a:pt x="389" y="206"/>
                  </a:cubicBezTo>
                  <a:cubicBezTo>
                    <a:pt x="389" y="206"/>
                    <a:pt x="408" y="205"/>
                    <a:pt x="407" y="183"/>
                  </a:cubicBezTo>
                  <a:close/>
                </a:path>
              </a:pathLst>
            </a:custGeom>
            <a:solidFill>
              <a:srgbClr val="C1C0C0">
                <a:alpha val="100000"/>
              </a:srgb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9" name="Freeform 49"/>
            <p:cNvSpPr/>
            <p:nvPr/>
          </p:nvSpPr>
          <p:spPr>
            <a:xfrm>
              <a:off x="2580533" y="6278302"/>
              <a:ext cx="600226" cy="579698"/>
            </a:xfrm>
            <a:custGeom>
              <a:rect l="l" t="t" r="r" b="b"/>
              <a:pathLst>
                <a:path w="97" h="93">
                  <a:moveTo>
                    <a:pt x="78" y="12"/>
                  </a:moveTo>
                  <a:cubicBezTo>
                    <a:pt x="76" y="12"/>
                    <a:pt x="74" y="12"/>
                    <a:pt x="73" y="11"/>
                  </a:cubicBezTo>
                  <a:cubicBezTo>
                    <a:pt x="73" y="7"/>
                    <a:pt x="73" y="7"/>
                    <a:pt x="73" y="7"/>
                  </a:cubicBezTo>
                  <a:cubicBezTo>
                    <a:pt x="73" y="3"/>
                    <a:pt x="70" y="0"/>
                    <a:pt x="66" y="0"/>
                  </a:cubicBezTo>
                  <a:cubicBezTo>
                    <a:pt x="7" y="0"/>
                    <a:pt x="7" y="0"/>
                    <a:pt x="7" y="0"/>
                  </a:cubicBezTo>
                  <a:cubicBezTo>
                    <a:pt x="4" y="0"/>
                    <a:pt x="0" y="3"/>
                    <a:pt x="0" y="7"/>
                  </a:cubicBezTo>
                  <a:cubicBezTo>
                    <a:pt x="0" y="85"/>
                    <a:pt x="0" y="85"/>
                    <a:pt x="0" y="85"/>
                  </a:cubicBezTo>
                  <a:cubicBezTo>
                    <a:pt x="0" y="90"/>
                    <a:pt x="4" y="93"/>
                    <a:pt x="7" y="93"/>
                  </a:cubicBezTo>
                  <a:cubicBezTo>
                    <a:pt x="66" y="93"/>
                    <a:pt x="66" y="93"/>
                    <a:pt x="66" y="93"/>
                  </a:cubicBezTo>
                  <a:cubicBezTo>
                    <a:pt x="70" y="93"/>
                    <a:pt x="73" y="90"/>
                    <a:pt x="73" y="85"/>
                  </a:cubicBezTo>
                  <a:cubicBezTo>
                    <a:pt x="73" y="75"/>
                    <a:pt x="73" y="75"/>
                    <a:pt x="73" y="75"/>
                  </a:cubicBezTo>
                  <a:cubicBezTo>
                    <a:pt x="74" y="73"/>
                    <a:pt x="76" y="73"/>
                    <a:pt x="78" y="73"/>
                  </a:cubicBezTo>
                  <a:cubicBezTo>
                    <a:pt x="89" y="73"/>
                    <a:pt x="97" y="62"/>
                    <a:pt x="97" y="50"/>
                  </a:cubicBezTo>
                  <a:cubicBezTo>
                    <a:pt x="97" y="36"/>
                    <a:pt x="97" y="36"/>
                    <a:pt x="97" y="36"/>
                  </a:cubicBezTo>
                  <a:cubicBezTo>
                    <a:pt x="97" y="23"/>
                    <a:pt x="89" y="12"/>
                    <a:pt x="78" y="12"/>
                  </a:cubicBezTo>
                  <a:close/>
                  <a:moveTo>
                    <a:pt x="88" y="45"/>
                  </a:moveTo>
                  <a:cubicBezTo>
                    <a:pt x="88" y="53"/>
                    <a:pt x="84" y="56"/>
                    <a:pt x="78" y="56"/>
                  </a:cubicBezTo>
                  <a:cubicBezTo>
                    <a:pt x="73" y="56"/>
                    <a:pt x="71" y="53"/>
                    <a:pt x="71" y="45"/>
                  </a:cubicBezTo>
                  <a:cubicBezTo>
                    <a:pt x="72" y="37"/>
                    <a:pt x="72" y="37"/>
                    <a:pt x="72" y="37"/>
                  </a:cubicBezTo>
                  <a:cubicBezTo>
                    <a:pt x="72" y="30"/>
                    <a:pt x="74" y="26"/>
                    <a:pt x="79" y="26"/>
                  </a:cubicBezTo>
                  <a:cubicBezTo>
                    <a:pt x="84" y="26"/>
                    <a:pt x="88" y="30"/>
                    <a:pt x="88" y="37"/>
                  </a:cubicBezTo>
                  <a:lnTo>
                    <a:pt x="88" y="45"/>
                  </a:lnTo>
                  <a:close/>
                </a:path>
              </a:pathLst>
            </a:custGeom>
            <a:solidFill>
              <a:srgbClr val="FFFEFE">
                <a:alpha val="100000"/>
              </a:srgb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50" name="Freeform 50"/>
            <p:cNvSpPr/>
            <p:nvPr/>
          </p:nvSpPr>
          <p:spPr>
            <a:xfrm>
              <a:off x="2544050" y="5703719"/>
              <a:ext cx="446398" cy="516737"/>
            </a:xfrm>
            <a:custGeom>
              <a:rect l="l" t="t" r="r" b="b"/>
              <a:pathLst>
                <a:path w="72" h="83">
                  <a:moveTo>
                    <a:pt x="46" y="83"/>
                  </a:moveTo>
                  <a:cubicBezTo>
                    <a:pt x="46" y="83"/>
                    <a:pt x="0" y="54"/>
                    <a:pt x="27" y="34"/>
                  </a:cubicBezTo>
                  <a:cubicBezTo>
                    <a:pt x="45" y="21"/>
                    <a:pt x="49" y="19"/>
                    <a:pt x="45" y="1"/>
                  </a:cubicBezTo>
                  <a:cubicBezTo>
                    <a:pt x="45" y="0"/>
                    <a:pt x="72" y="25"/>
                    <a:pt x="47" y="41"/>
                  </a:cubicBezTo>
                  <a:cubicBezTo>
                    <a:pt x="22" y="58"/>
                    <a:pt x="43" y="78"/>
                    <a:pt x="46" y="83"/>
                  </a:cubicBezTo>
                  <a:close/>
                </a:path>
              </a:pathLst>
            </a:custGeom>
            <a:solidFill>
              <a:srgbClr val="FFFEFE">
                <a:alpha val="100000"/>
              </a:srgb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51" name="Freeform 51"/>
            <p:cNvSpPr/>
            <p:nvPr/>
          </p:nvSpPr>
          <p:spPr>
            <a:xfrm>
              <a:off x="2724188" y="5861209"/>
              <a:ext cx="266260" cy="354133"/>
            </a:xfrm>
            <a:custGeom>
              <a:rect l="l" t="t" r="r" b="b"/>
              <a:pathLst>
                <a:path w="43" h="57">
                  <a:moveTo>
                    <a:pt x="21" y="57"/>
                  </a:moveTo>
                  <a:cubicBezTo>
                    <a:pt x="21" y="57"/>
                    <a:pt x="0" y="40"/>
                    <a:pt x="16" y="26"/>
                  </a:cubicBezTo>
                  <a:cubicBezTo>
                    <a:pt x="27" y="17"/>
                    <a:pt x="34" y="13"/>
                    <a:pt x="32" y="0"/>
                  </a:cubicBezTo>
                  <a:cubicBezTo>
                    <a:pt x="32" y="0"/>
                    <a:pt x="43" y="20"/>
                    <a:pt x="28" y="31"/>
                  </a:cubicBezTo>
                  <a:cubicBezTo>
                    <a:pt x="13" y="42"/>
                    <a:pt x="20" y="54"/>
                    <a:pt x="21" y="57"/>
                  </a:cubicBezTo>
                  <a:close/>
                </a:path>
              </a:pathLst>
            </a:custGeom>
            <a:solidFill>
              <a:schemeClr val="l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52" name="Freeform 52"/>
            <p:cNvSpPr/>
            <p:nvPr/>
          </p:nvSpPr>
          <p:spPr>
            <a:xfrm>
              <a:off x="897199" y="5580443"/>
              <a:ext cx="1051887" cy="1269621"/>
            </a:xfrm>
            <a:custGeom>
              <a:rect l="l" t="t" r="r" b="b"/>
              <a:pathLst>
                <a:path w="170" h="204">
                  <a:moveTo>
                    <a:pt x="170" y="184"/>
                  </a:moveTo>
                  <a:cubicBezTo>
                    <a:pt x="170" y="195"/>
                    <a:pt x="160" y="204"/>
                    <a:pt x="149" y="204"/>
                  </a:cubicBezTo>
                  <a:cubicBezTo>
                    <a:pt x="21" y="204"/>
                    <a:pt x="21" y="204"/>
                    <a:pt x="21" y="204"/>
                  </a:cubicBezTo>
                  <a:cubicBezTo>
                    <a:pt x="10" y="204"/>
                    <a:pt x="0" y="195"/>
                    <a:pt x="0" y="184"/>
                  </a:cubicBezTo>
                  <a:cubicBezTo>
                    <a:pt x="0" y="20"/>
                    <a:pt x="0" y="20"/>
                    <a:pt x="0" y="20"/>
                  </a:cubicBezTo>
                  <a:cubicBezTo>
                    <a:pt x="0" y="9"/>
                    <a:pt x="10" y="0"/>
                    <a:pt x="21" y="0"/>
                  </a:cubicBezTo>
                  <a:cubicBezTo>
                    <a:pt x="149" y="0"/>
                    <a:pt x="149" y="0"/>
                    <a:pt x="149" y="0"/>
                  </a:cubicBezTo>
                  <a:cubicBezTo>
                    <a:pt x="160" y="0"/>
                    <a:pt x="170" y="9"/>
                    <a:pt x="170" y="20"/>
                  </a:cubicBezTo>
                  <a:lnTo>
                    <a:pt x="170" y="184"/>
                  </a:lnTo>
                  <a:close/>
                </a:path>
              </a:pathLst>
            </a:custGeom>
            <a:solidFill>
              <a:srgbClr val="3B3633">
                <a:alpha val="100000"/>
              </a:srgb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53" name="Freeform 53"/>
            <p:cNvSpPr/>
            <p:nvPr/>
          </p:nvSpPr>
          <p:spPr>
            <a:xfrm>
              <a:off x="902286" y="5543759"/>
              <a:ext cx="1028383" cy="1274912"/>
            </a:xfrm>
            <a:custGeom>
              <a:rect l="l" t="t" r="r" b="b"/>
              <a:pathLst>
                <a:path w="166" h="205">
                  <a:moveTo>
                    <a:pt x="166" y="184"/>
                  </a:moveTo>
                  <a:cubicBezTo>
                    <a:pt x="166" y="196"/>
                    <a:pt x="157" y="205"/>
                    <a:pt x="145" y="205"/>
                  </a:cubicBezTo>
                  <a:cubicBezTo>
                    <a:pt x="21" y="205"/>
                    <a:pt x="21" y="205"/>
                    <a:pt x="21" y="205"/>
                  </a:cubicBezTo>
                  <a:cubicBezTo>
                    <a:pt x="9" y="205"/>
                    <a:pt x="0" y="196"/>
                    <a:pt x="0" y="184"/>
                  </a:cubicBezTo>
                  <a:cubicBezTo>
                    <a:pt x="0" y="21"/>
                    <a:pt x="0" y="21"/>
                    <a:pt x="0" y="21"/>
                  </a:cubicBezTo>
                  <a:cubicBezTo>
                    <a:pt x="0" y="10"/>
                    <a:pt x="9" y="0"/>
                    <a:pt x="21" y="0"/>
                  </a:cubicBezTo>
                  <a:cubicBezTo>
                    <a:pt x="145" y="0"/>
                    <a:pt x="145" y="0"/>
                    <a:pt x="145" y="0"/>
                  </a:cubicBezTo>
                  <a:cubicBezTo>
                    <a:pt x="157" y="0"/>
                    <a:pt x="166" y="10"/>
                    <a:pt x="166" y="21"/>
                  </a:cubicBezTo>
                  <a:lnTo>
                    <a:pt x="166" y="184"/>
                  </a:lnTo>
                  <a:close/>
                </a:path>
              </a:pathLst>
            </a:custGeom>
            <a:solidFill>
              <a:schemeClr val="accent1">
                <a:lumMod val="60000"/>
                <a:lumOff val="40000"/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54" name="Freeform 54"/>
            <p:cNvSpPr/>
            <p:nvPr/>
          </p:nvSpPr>
          <p:spPr>
            <a:xfrm>
              <a:off x="1539171" y="5685377"/>
              <a:ext cx="224515" cy="94353"/>
            </a:xfrm>
            <a:custGeom>
              <a:rect l="l" t="t" r="r" b="b"/>
              <a:pathLst>
                <a:path w="36" h="15">
                  <a:moveTo>
                    <a:pt x="1" y="6"/>
                  </a:moveTo>
                  <a:cubicBezTo>
                    <a:pt x="1" y="3"/>
                    <a:pt x="3" y="0"/>
                    <a:pt x="7" y="0"/>
                  </a:cubicBezTo>
                  <a:cubicBezTo>
                    <a:pt x="29" y="0"/>
                    <a:pt x="29" y="0"/>
                    <a:pt x="29" y="0"/>
                  </a:cubicBezTo>
                  <a:cubicBezTo>
                    <a:pt x="33" y="0"/>
                    <a:pt x="35" y="3"/>
                    <a:pt x="36" y="6"/>
                  </a:cubicBezTo>
                  <a:cubicBezTo>
                    <a:pt x="36" y="15"/>
                    <a:pt x="36" y="15"/>
                    <a:pt x="36" y="15"/>
                  </a:cubicBezTo>
                  <a:cubicBezTo>
                    <a:pt x="0" y="15"/>
                    <a:pt x="0" y="15"/>
                    <a:pt x="0" y="15"/>
                  </a:cubicBezTo>
                  <a:lnTo>
                    <a:pt x="1" y="6"/>
                  </a:lnTo>
                  <a:close/>
                </a:path>
              </a:pathLst>
            </a:custGeom>
            <a:solidFill>
              <a:srgbClr val="FFA52B">
                <a:alpha val="100000"/>
              </a:srgb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55" name="Freeform 55"/>
            <p:cNvSpPr/>
            <p:nvPr/>
          </p:nvSpPr>
          <p:spPr>
            <a:xfrm>
              <a:off x="1539171" y="6401578"/>
              <a:ext cx="224515" cy="180946"/>
            </a:xfrm>
            <a:custGeom>
              <a:rect l="l" t="t" r="r" b="b"/>
              <a:pathLst>
                <a:path w="36" h="28">
                  <a:moveTo>
                    <a:pt x="36" y="0"/>
                  </a:moveTo>
                  <a:cubicBezTo>
                    <a:pt x="24" y="29"/>
                    <a:pt x="24" y="29"/>
                    <a:pt x="24" y="29"/>
                  </a:cubicBezTo>
                  <a:cubicBezTo>
                    <a:pt x="12" y="29"/>
                    <a:pt x="12" y="29"/>
                    <a:pt x="12" y="29"/>
                  </a:cubicBezTo>
                  <a:cubicBezTo>
                    <a:pt x="0" y="4"/>
                    <a:pt x="0" y="4"/>
                    <a:pt x="0" y="4"/>
                  </a:cubicBezTo>
                  <a:cubicBezTo>
                    <a:pt x="0" y="3"/>
                    <a:pt x="36" y="0"/>
                    <a:pt x="36" y="0"/>
                  </a:cubicBezTo>
                  <a:close/>
                </a:path>
              </a:pathLst>
            </a:custGeom>
            <a:solidFill>
              <a:srgbClr val="FFFFFF">
                <a:alpha val="100000"/>
              </a:srgb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56" name="Freeform 56"/>
            <p:cNvSpPr/>
            <p:nvPr/>
          </p:nvSpPr>
          <p:spPr>
            <a:xfrm>
              <a:off x="1539171" y="5779907"/>
              <a:ext cx="224515" cy="689924"/>
            </a:xfrm>
            <a:custGeom>
              <a:rect l="l" t="t" r="r" b="b"/>
              <a:pathLst>
                <a:path w="36" h="110">
                  <a:moveTo>
                    <a:pt x="0" y="94"/>
                  </a:moveTo>
                  <a:cubicBezTo>
                    <a:pt x="0" y="4"/>
                    <a:pt x="0" y="4"/>
                    <a:pt x="0" y="4"/>
                  </a:cubicBezTo>
                  <a:cubicBezTo>
                    <a:pt x="0" y="0"/>
                    <a:pt x="0" y="0"/>
                    <a:pt x="0" y="0"/>
                  </a:cubicBezTo>
                  <a:cubicBezTo>
                    <a:pt x="14" y="0"/>
                    <a:pt x="14" y="0"/>
                    <a:pt x="14" y="0"/>
                  </a:cubicBezTo>
                  <a:cubicBezTo>
                    <a:pt x="30" y="0"/>
                    <a:pt x="30" y="0"/>
                    <a:pt x="30" y="0"/>
                  </a:cubicBezTo>
                  <a:cubicBezTo>
                    <a:pt x="36" y="0"/>
                    <a:pt x="36" y="0"/>
                    <a:pt x="36" y="0"/>
                  </a:cubicBezTo>
                  <a:cubicBezTo>
                    <a:pt x="36" y="0"/>
                    <a:pt x="36" y="0"/>
                    <a:pt x="36" y="0"/>
                  </a:cubicBezTo>
                  <a:cubicBezTo>
                    <a:pt x="36" y="91"/>
                    <a:pt x="36" y="91"/>
                    <a:pt x="36" y="91"/>
                  </a:cubicBezTo>
                  <a:cubicBezTo>
                    <a:pt x="36" y="96"/>
                    <a:pt x="36" y="96"/>
                    <a:pt x="36" y="96"/>
                  </a:cubicBezTo>
                  <a:cubicBezTo>
                    <a:pt x="36" y="99"/>
                    <a:pt x="36" y="99"/>
                    <a:pt x="36" y="99"/>
                  </a:cubicBezTo>
                  <a:cubicBezTo>
                    <a:pt x="36" y="100"/>
                    <a:pt x="36" y="100"/>
                    <a:pt x="36" y="100"/>
                  </a:cubicBezTo>
                  <a:cubicBezTo>
                    <a:pt x="36" y="100"/>
                    <a:pt x="35" y="102"/>
                    <a:pt x="33" y="107"/>
                  </a:cubicBezTo>
                  <a:cubicBezTo>
                    <a:pt x="31" y="111"/>
                    <a:pt x="30" y="101"/>
                    <a:pt x="30" y="101"/>
                  </a:cubicBezTo>
                  <a:cubicBezTo>
                    <a:pt x="30" y="101"/>
                    <a:pt x="25" y="108"/>
                    <a:pt x="22" y="108"/>
                  </a:cubicBezTo>
                  <a:cubicBezTo>
                    <a:pt x="19" y="108"/>
                    <a:pt x="14" y="102"/>
                    <a:pt x="14" y="102"/>
                  </a:cubicBezTo>
                  <a:cubicBezTo>
                    <a:pt x="14" y="102"/>
                    <a:pt x="9" y="111"/>
                    <a:pt x="6" y="110"/>
                  </a:cubicBezTo>
                  <a:cubicBezTo>
                    <a:pt x="3" y="108"/>
                    <a:pt x="0" y="104"/>
                    <a:pt x="0" y="104"/>
                  </a:cubicBezTo>
                  <a:cubicBezTo>
                    <a:pt x="0" y="103"/>
                    <a:pt x="0" y="103"/>
                    <a:pt x="0" y="103"/>
                  </a:cubicBezTo>
                  <a:cubicBezTo>
                    <a:pt x="0" y="99"/>
                    <a:pt x="0" y="99"/>
                    <a:pt x="0" y="99"/>
                  </a:cubicBezTo>
                  <a:lnTo>
                    <a:pt x="0" y="94"/>
                  </a:lnTo>
                  <a:close/>
                </a:path>
              </a:pathLst>
            </a:custGeom>
            <a:solidFill>
              <a:schemeClr val="accent1">
                <a:lumMod val="50000"/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57" name="Freeform 57"/>
            <p:cNvSpPr/>
            <p:nvPr/>
          </p:nvSpPr>
          <p:spPr>
            <a:xfrm>
              <a:off x="1614945" y="6577233"/>
              <a:ext cx="73143" cy="91884"/>
            </a:xfrm>
            <a:custGeom>
              <a:rect l="l" t="t" r="r" b="b"/>
              <a:pathLst>
                <a:path w="12" h="15">
                  <a:moveTo>
                    <a:pt x="12" y="0"/>
                  </a:moveTo>
                  <a:cubicBezTo>
                    <a:pt x="6" y="14"/>
                    <a:pt x="6" y="14"/>
                    <a:pt x="6" y="14"/>
                  </a:cubicBezTo>
                  <a:cubicBezTo>
                    <a:pt x="6" y="15"/>
                    <a:pt x="6" y="15"/>
                    <a:pt x="6" y="15"/>
                  </a:cubicBezTo>
                  <a:cubicBezTo>
                    <a:pt x="6" y="14"/>
                    <a:pt x="6" y="14"/>
                    <a:pt x="6" y="14"/>
                  </a:cubicBezTo>
                  <a:cubicBezTo>
                    <a:pt x="0" y="0"/>
                    <a:pt x="0" y="0"/>
                    <a:pt x="0" y="0"/>
                  </a:cubicBezTo>
                  <a:cubicBezTo>
                    <a:pt x="4" y="0"/>
                    <a:pt x="8" y="0"/>
                    <a:pt x="12" y="0"/>
                  </a:cubicBezTo>
                  <a:close/>
                </a:path>
              </a:pathLst>
            </a:custGeom>
            <a:solidFill>
              <a:srgbClr val="3B3633">
                <a:alpha val="100000"/>
              </a:srgb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58" name="Freeform 58"/>
            <p:cNvSpPr/>
            <p:nvPr/>
          </p:nvSpPr>
          <p:spPr>
            <a:xfrm>
              <a:off x="876326" y="5979194"/>
              <a:ext cx="1067497" cy="81302"/>
            </a:xfrm>
            <a:custGeom>
              <a:rect l="l" t="t" r="r" b="b"/>
              <a:pathLst>
                <a:path w="172" h="13">
                  <a:moveTo>
                    <a:pt x="172" y="6"/>
                  </a:moveTo>
                  <a:cubicBezTo>
                    <a:pt x="172" y="9"/>
                    <a:pt x="170" y="12"/>
                    <a:pt x="167" y="12"/>
                  </a:cubicBezTo>
                  <a:cubicBezTo>
                    <a:pt x="4" y="13"/>
                    <a:pt x="4" y="13"/>
                    <a:pt x="4" y="13"/>
                  </a:cubicBezTo>
                  <a:cubicBezTo>
                    <a:pt x="2" y="13"/>
                    <a:pt x="0" y="11"/>
                    <a:pt x="0" y="7"/>
                  </a:cubicBezTo>
                  <a:cubicBezTo>
                    <a:pt x="0" y="4"/>
                    <a:pt x="2" y="1"/>
                    <a:pt x="4" y="1"/>
                  </a:cubicBezTo>
                  <a:cubicBezTo>
                    <a:pt x="167" y="0"/>
                    <a:pt x="167" y="0"/>
                    <a:pt x="167" y="0"/>
                  </a:cubicBezTo>
                  <a:cubicBezTo>
                    <a:pt x="170" y="0"/>
                    <a:pt x="172" y="2"/>
                    <a:pt x="172" y="6"/>
                  </a:cubicBezTo>
                  <a:close/>
                </a:path>
              </a:pathLst>
            </a:custGeom>
            <a:solidFill>
              <a:srgbClr val="3B3633">
                <a:alpha val="100000"/>
              </a:srgb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59" name="Freeform 59"/>
            <p:cNvSpPr/>
            <p:nvPr/>
          </p:nvSpPr>
          <p:spPr>
            <a:xfrm>
              <a:off x="865802" y="5960852"/>
              <a:ext cx="1101350" cy="55025"/>
            </a:xfrm>
            <a:custGeom>
              <a:rect l="l" t="t" r="r" b="b"/>
              <a:pathLst>
                <a:path w="178" h="9">
                  <a:moveTo>
                    <a:pt x="178" y="5"/>
                  </a:moveTo>
                  <a:cubicBezTo>
                    <a:pt x="178" y="7"/>
                    <a:pt x="176" y="9"/>
                    <a:pt x="173" y="9"/>
                  </a:cubicBezTo>
                  <a:cubicBezTo>
                    <a:pt x="5" y="9"/>
                    <a:pt x="5" y="9"/>
                    <a:pt x="5" y="9"/>
                  </a:cubicBezTo>
                  <a:cubicBezTo>
                    <a:pt x="2" y="9"/>
                    <a:pt x="0" y="7"/>
                    <a:pt x="0" y="5"/>
                  </a:cubicBezTo>
                  <a:cubicBezTo>
                    <a:pt x="0" y="2"/>
                    <a:pt x="2" y="0"/>
                    <a:pt x="5" y="0"/>
                  </a:cubicBezTo>
                  <a:cubicBezTo>
                    <a:pt x="173" y="0"/>
                    <a:pt x="173" y="0"/>
                    <a:pt x="173" y="0"/>
                  </a:cubicBezTo>
                  <a:cubicBezTo>
                    <a:pt x="176" y="0"/>
                    <a:pt x="178" y="2"/>
                    <a:pt x="178" y="5"/>
                  </a:cubicBezTo>
                  <a:close/>
                </a:path>
              </a:pathLst>
            </a:custGeom>
            <a:solidFill>
              <a:srgbClr val="FFFFFF">
                <a:alpha val="100000"/>
              </a:srgb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</p:grpSp>
      <p:grpSp>
        <p:nvGrpSpPr>
          <p:cNvPr id="60" name="Group 60"/>
          <p:cNvGrpSpPr/>
          <p:nvPr/>
        </p:nvGrpSpPr>
        <p:grpSpPr>
          <a:xfrm>
            <a:off x="454963" y="93878"/>
            <a:ext cx="10641129" cy="914400"/>
            <a:chOff x="454963" y="93878"/>
            <a:chExt cx="10641129" cy="914400"/>
          </a:xfrm>
        </p:grpSpPr>
        <p:sp>
          <p:nvSpPr>
            <p:cNvPr id="61" name="AutoShape 61"/>
            <p:cNvSpPr/>
            <p:nvPr/>
          </p:nvSpPr>
          <p:spPr>
            <a:xfrm>
              <a:off x="454963" y="331168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62" name="AutoShape 62"/>
            <p:cNvSpPr/>
            <p:nvPr/>
          </p:nvSpPr>
          <p:spPr>
            <a:xfrm>
              <a:off x="575049" y="337743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63" name="AutoShape 63"/>
            <p:cNvSpPr/>
            <p:nvPr/>
          </p:nvSpPr>
          <p:spPr>
            <a:xfrm>
              <a:off x="689125" y="339460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64" name="AutoShape 64"/>
            <p:cNvSpPr/>
            <p:nvPr/>
          </p:nvSpPr>
          <p:spPr>
            <a:xfrm>
              <a:off x="799768" y="348430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65" name="AutoShape 65"/>
            <p:cNvSpPr/>
            <p:nvPr/>
          </p:nvSpPr>
          <p:spPr>
            <a:xfrm>
              <a:off x="904945" y="344297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66" name="AutoShape 66"/>
            <p:cNvSpPr/>
            <p:nvPr/>
          </p:nvSpPr>
          <p:spPr>
            <a:xfrm>
              <a:off x="454963" y="448942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67" name="AutoShape 67"/>
            <p:cNvSpPr/>
            <p:nvPr/>
          </p:nvSpPr>
          <p:spPr>
            <a:xfrm>
              <a:off x="575049" y="455517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68" name="AutoShape 68"/>
            <p:cNvSpPr/>
            <p:nvPr/>
          </p:nvSpPr>
          <p:spPr>
            <a:xfrm>
              <a:off x="689125" y="457233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69" name="AutoShape 69"/>
            <p:cNvSpPr/>
            <p:nvPr/>
          </p:nvSpPr>
          <p:spPr>
            <a:xfrm>
              <a:off x="799768" y="466203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70" name="AutoShape 70"/>
            <p:cNvSpPr/>
            <p:nvPr/>
          </p:nvSpPr>
          <p:spPr>
            <a:xfrm>
              <a:off x="904945" y="462070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71" name="AutoShape 71"/>
            <p:cNvSpPr/>
            <p:nvPr/>
          </p:nvSpPr>
          <p:spPr>
            <a:xfrm>
              <a:off x="454963" y="566715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72" name="AutoShape 72"/>
            <p:cNvSpPr/>
            <p:nvPr/>
          </p:nvSpPr>
          <p:spPr>
            <a:xfrm>
              <a:off x="575049" y="573291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73" name="AutoShape 73"/>
            <p:cNvSpPr/>
            <p:nvPr/>
          </p:nvSpPr>
          <p:spPr>
            <a:xfrm>
              <a:off x="689125" y="575007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74" name="AutoShape 74"/>
            <p:cNvSpPr/>
            <p:nvPr/>
          </p:nvSpPr>
          <p:spPr>
            <a:xfrm>
              <a:off x="799768" y="583977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75" name="AutoShape 75"/>
            <p:cNvSpPr/>
            <p:nvPr/>
          </p:nvSpPr>
          <p:spPr>
            <a:xfrm>
              <a:off x="904945" y="579844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76" name="AutoShape 76"/>
            <p:cNvSpPr/>
            <p:nvPr/>
          </p:nvSpPr>
          <p:spPr>
            <a:xfrm>
              <a:off x="454963" y="684489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77" name="AutoShape 77"/>
            <p:cNvSpPr/>
            <p:nvPr/>
          </p:nvSpPr>
          <p:spPr>
            <a:xfrm>
              <a:off x="575049" y="691064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78" name="AutoShape 78"/>
            <p:cNvSpPr/>
            <p:nvPr/>
          </p:nvSpPr>
          <p:spPr>
            <a:xfrm>
              <a:off x="689125" y="692781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79" name="AutoShape 79"/>
            <p:cNvSpPr/>
            <p:nvPr/>
          </p:nvSpPr>
          <p:spPr>
            <a:xfrm>
              <a:off x="799768" y="701751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80" name="AutoShape 80"/>
            <p:cNvSpPr/>
            <p:nvPr/>
          </p:nvSpPr>
          <p:spPr>
            <a:xfrm>
              <a:off x="904945" y="697618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81" name="TextBox 81"/>
            <p:cNvSpPr txBox="1"/>
            <p:nvPr/>
          </p:nvSpPr>
          <p:spPr>
            <a:xfrm>
              <a:off x="1094842" y="93878"/>
              <a:ext cx="10001250" cy="914400"/>
            </a:xfrm>
            <a:prstGeom prst="rect">
              <a:avLst/>
            </a:prstGeom>
          </p:spPr>
          <p:txBody>
            <a:bodyPr vert="horz" wrap="square" lIns="123825" tIns="123825" rIns="57150" bIns="123825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40000"/>
                </a:lnSpc>
              </a:pPr>
              <a:r>
                <a:rPr lang="en-US" sz="3000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characteristic</a:t>
              </a:r>
            </a:p>
          </p:txBody>
        </p:sp>
      </p:grpSp>
      <p:sp>
        <p:nvSpPr>
          <p:cNvPr id="82" name="TextBox 82"/>
          <p:cNvSpPr txBox="1"/>
          <p:nvPr/>
        </p:nvSpPr>
        <p:spPr>
          <a:xfrm>
            <a:off x="4959831" y="1714627"/>
            <a:ext cx="6500165" cy="3960345"/>
          </a:xfrm>
          <a:prstGeom prst="rect">
            <a:avLst/>
          </a:prstGeom>
        </p:spPr>
        <p:txBody>
          <a:bodyPr vert="horz" wrap="square" lIns="95250" tIns="95250" rIns="47625" bIns="95250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203200" lvl="0" indent="-203200">
              <a:lnSpc>
                <a:spcPct val="77000"/>
              </a:lnSpc>
              <a:buFont typeface="Arial"/>
              <a:buChar char="•"/>
            </a:pPr>
            <a:r>
              <a:rPr lang="en-US" sz="1425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Beautiful language: Signature statements in Beautiful English usually have beautiful language, using poetic and rhythmic language to express profound truths.</a:t>
            </a:r>
          </a:p>
          <a:p>
            <a:pPr marL="203200" lvl="0" indent="-203200">
              <a:lnSpc>
                <a:spcPct val="77000"/>
              </a:lnSpc>
              <a:buFont typeface="Arial"/>
              <a:buChar char="•"/>
            </a:pPr>
            <a:r>
              <a:rPr lang="en-US" sz="900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Philosophical thought: Many signature statements contain philosophical thought, reflecting the wisdom and experience of human life and the world.</a:t>
            </a:r>
          </a:p>
          <a:p>
            <a:pPr marL="203200" lvl="0" indent="-203200">
              <a:lnSpc>
                <a:spcPct val="77000"/>
              </a:lnSpc>
              <a:buFont typeface="Arial"/>
              <a:buChar char="•"/>
            </a:pPr>
            <a:r>
              <a:rPr lang="en-US" sz="900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Inspirational and encouraging: Signature statements often have a positive, inspirational and encouraging tone, giving people encouragement and hope.</a:t>
            </a:r>
          </a:p>
          <a:p>
            <a:pPr marL="203200" lvl="0" indent="-203200">
              <a:lnSpc>
                <a:spcPct val="77000"/>
              </a:lnSpc>
              <a:buFont typeface="Arial"/>
              <a:buChar char="•"/>
            </a:pPr>
            <a:r>
              <a:rPr lang="en-US" sz="900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Easy to remember and spread: Signature statements are usually concise, profound, and easy to remember, making them easy to spread and share.</a:t>
            </a:r>
          </a:p>
        </p:txBody>
      </p:sp>
    </p:spTree>
  </p:cSld>
  <p:clrMapOvr>
    <a:masterClrMapping/>
  </p:clrMapOvr>
  <p:transition/>
  <p:timing/>
</p:sld>
</file>

<file path=ppt/slides/slide10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2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extBox 2"/>
          <p:cNvSpPr txBox="1"/>
          <p:nvPr/>
        </p:nvSpPr>
        <p:spPr>
          <a:xfrm>
            <a:off x="501317" y="1367784"/>
            <a:ext cx="7680985" cy="1580007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20000"/>
              </a:lnSpc>
              <a:spcBef>
                <a:spcPts val="450"/>
              </a:spcBef>
            </a:pPr>
            <a:r>
              <a:rPr lang="en-US" sz="7650" b="1">
                <a:solidFill>
                  <a:srgbClr val="00AF57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03</a:t>
            </a:r>
          </a:p>
        </p:txBody>
      </p:sp>
      <p:sp>
        <p:nvSpPr>
          <p:cNvPr id="3" name="TextBox 3"/>
          <p:cNvSpPr txBox="1"/>
          <p:nvPr/>
        </p:nvSpPr>
        <p:spPr>
          <a:xfrm>
            <a:off x="501317" y="3039024"/>
            <a:ext cx="9429750" cy="2085975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20000"/>
              </a:lnSpc>
            </a:pPr>
            <a:r>
              <a:rPr lang="en-US" sz="5175" b="1">
                <a:solidFill>
                  <a:srgbClr val="00AF57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Selected beautiful English signature statements</a:t>
            </a:r>
          </a:p>
        </p:txBody>
      </p:sp>
    </p:spTree>
  </p:cSld>
  <p:clrMapOvr>
    <a:masterClrMapping/>
  </p:clrMapOvr>
  <p:transition/>
  <p:timing/>
</p:sld>
</file>

<file path=ppt/slides/slide11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3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Freeform 2"/>
          <p:cNvSpPr/>
          <p:nvPr/>
        </p:nvSpPr>
        <p:spPr>
          <a:xfrm>
            <a:off x="4073227" y="1168478"/>
            <a:ext cx="455409" cy="206922"/>
          </a:xfrm>
          <a:custGeom>
            <a:rect l="l" t="t" r="r" b="b"/>
            <a:pathLst>
              <a:path w="1905000" h="1905000">
                <a:moveTo>
                  <a:pt x="0" y="0"/>
                </a:moveTo>
                <a:lnTo>
                  <a:pt x="1428750" y="0"/>
                </a:lnTo>
                <a:lnTo>
                  <a:pt x="1905000" y="1905000"/>
                </a:lnTo>
                <a:lnTo>
                  <a:pt x="476250" y="1905000"/>
                </a:lnTo>
                <a:lnTo>
                  <a:pt x="0" y="0"/>
                </a:lnTo>
                <a:close/>
              </a:path>
            </a:pathLst>
          </a:custGeom>
          <a:solidFill>
            <a:schemeClr val="accent2">
              <a:lumMod val="75000"/>
              <a:alpha val="5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" name="AutoShape 3"/>
          <p:cNvSpPr/>
          <p:nvPr/>
        </p:nvSpPr>
        <p:spPr>
          <a:xfrm>
            <a:off x="472404" y="1375400"/>
            <a:ext cx="11247191" cy="4699510"/>
          </a:xfrm>
          <a:prstGeom prst="rect">
            <a:avLst/>
          </a:prstGeom>
          <a:solidFill>
            <a:schemeClr val="accent2">
              <a:alpha val="8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pic>
        <p:nvPicPr>
          <p:cNvPr id="4" name="Picture 4"/>
          <p:cNvPicPr>
            <a:picLocks noChangeAspect="1"/>
          </p:cNvPicPr>
          <p:nvPr/>
        </p:nvPicPr>
        <p:blipFill>
          <a:blip r:embed="rId2">
            <a:alphaModFix/>
          </a:blip>
          <a:srcRect l="25061" r="25061"/>
          <a:stretch>
            <a:fillRect/>
          </a:stretch>
        </p:blipFill>
        <p:spPr>
          <a:xfrm>
            <a:off x="740688" y="1168478"/>
            <a:ext cx="3679824" cy="4906431"/>
          </a:xfrm>
          <a:prstGeom prst="parallelogram">
            <a:avLst/>
          </a:prstGeom>
        </p:spPr>
      </p:pic>
      <p:sp>
        <p:nvSpPr>
          <p:cNvPr id="5" name="AutoShape 5"/>
          <p:cNvSpPr/>
          <p:nvPr/>
        </p:nvSpPr>
        <p:spPr>
          <a:xfrm>
            <a:off x="2499430" y="6236295"/>
            <a:ext cx="9220165" cy="67345"/>
          </a:xfrm>
          <a:prstGeom prst="rect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6" name="AutoShape 6"/>
          <p:cNvSpPr/>
          <p:nvPr/>
        </p:nvSpPr>
        <p:spPr>
          <a:xfrm>
            <a:off x="483810" y="6236295"/>
            <a:ext cx="740059" cy="67345"/>
          </a:xfrm>
          <a:prstGeom prst="rect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7" name="AutoShape 7"/>
          <p:cNvSpPr/>
          <p:nvPr/>
        </p:nvSpPr>
        <p:spPr>
          <a:xfrm>
            <a:off x="1375876" y="6200641"/>
            <a:ext cx="158719" cy="158719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8" name="AutoShape 8"/>
          <p:cNvSpPr/>
          <p:nvPr/>
        </p:nvSpPr>
        <p:spPr>
          <a:xfrm>
            <a:off x="1607200" y="6207253"/>
            <a:ext cx="147382" cy="147382"/>
          </a:xfrm>
          <a:prstGeom prst="ellipse">
            <a:avLst/>
          </a:prstGeom>
          <a:solidFill>
            <a:schemeClr val="accent1">
              <a:alpha val="8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9" name="AutoShape 9"/>
          <p:cNvSpPr/>
          <p:nvPr/>
        </p:nvSpPr>
        <p:spPr>
          <a:xfrm>
            <a:off x="1827186" y="6213864"/>
            <a:ext cx="136045" cy="136045"/>
          </a:xfrm>
          <a:prstGeom prst="ellipse">
            <a:avLst/>
          </a:prstGeom>
          <a:solidFill>
            <a:schemeClr val="accent1">
              <a:alpha val="6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0" name="AutoShape 10"/>
          <p:cNvSpPr/>
          <p:nvPr/>
        </p:nvSpPr>
        <p:spPr>
          <a:xfrm>
            <a:off x="2027323" y="6220476"/>
            <a:ext cx="124708" cy="124708"/>
          </a:xfrm>
          <a:prstGeom prst="ellipse">
            <a:avLst/>
          </a:prstGeom>
          <a:solidFill>
            <a:schemeClr val="accent1">
              <a:alpha val="4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1" name="AutoShape 11"/>
          <p:cNvSpPr/>
          <p:nvPr/>
        </p:nvSpPr>
        <p:spPr>
          <a:xfrm>
            <a:off x="2224635" y="6214895"/>
            <a:ext cx="113371" cy="113371"/>
          </a:xfrm>
          <a:prstGeom prst="ellipse">
            <a:avLst/>
          </a:prstGeom>
          <a:solidFill>
            <a:schemeClr val="accent1">
              <a:alpha val="2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2" name="TextBox 12"/>
          <p:cNvSpPr txBox="1"/>
          <p:nvPr/>
        </p:nvSpPr>
        <p:spPr>
          <a:xfrm>
            <a:off x="4754880" y="1727606"/>
            <a:ext cx="6467541" cy="755904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40000"/>
              </a:lnSpc>
            </a:pPr>
            <a:r>
              <a:rPr lang="en-US" sz="2325" b="1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总结词</a:t>
            </a:r>
          </a:p>
        </p:txBody>
      </p:sp>
      <p:sp>
        <p:nvSpPr>
          <p:cNvPr id="13" name="TextBox 13"/>
          <p:cNvSpPr txBox="1"/>
          <p:nvPr/>
        </p:nvSpPr>
        <p:spPr>
          <a:xfrm>
            <a:off x="4754880" y="2304006"/>
            <a:ext cx="6240618" cy="120396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sz="1350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表达深沉、浪漫的爱意</a:t>
            </a:r>
          </a:p>
        </p:txBody>
      </p:sp>
      <p:sp>
        <p:nvSpPr>
          <p:cNvPr id="14" name="TextBox 14"/>
          <p:cNvSpPr txBox="1"/>
          <p:nvPr/>
        </p:nvSpPr>
        <p:spPr>
          <a:xfrm>
            <a:off x="4754880" y="3783405"/>
            <a:ext cx="6240618" cy="755904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40000"/>
              </a:lnSpc>
            </a:pPr>
            <a:r>
              <a:rPr lang="en-US" sz="2325" b="1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详细描述</a:t>
            </a:r>
          </a:p>
        </p:txBody>
      </p:sp>
      <p:sp>
        <p:nvSpPr>
          <p:cNvPr id="15" name="TextBox 15"/>
          <p:cNvSpPr txBox="1"/>
          <p:nvPr/>
        </p:nvSpPr>
        <p:spPr>
          <a:xfrm>
            <a:off x="4754880" y="4436820"/>
            <a:ext cx="6240618" cy="120396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sz="1350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选取了一些充满爱意的英文句子，如“You are the love of my life.”、“With you, all things are possible.”等，这些句子用词优美，情感真挚，能够表达出对爱人的深深爱意和承诺。</a:t>
            </a:r>
          </a:p>
        </p:txBody>
      </p:sp>
      <p:grpSp>
        <p:nvGrpSpPr>
          <p:cNvPr id="16" name="Group 16"/>
          <p:cNvGrpSpPr/>
          <p:nvPr/>
        </p:nvGrpSpPr>
        <p:grpSpPr>
          <a:xfrm>
            <a:off x="454963" y="93878"/>
            <a:ext cx="10641129" cy="914400"/>
            <a:chOff x="454963" y="93878"/>
            <a:chExt cx="10641129" cy="914400"/>
          </a:xfrm>
        </p:grpSpPr>
        <p:sp>
          <p:nvSpPr>
            <p:cNvPr id="17" name="AutoShape 17"/>
            <p:cNvSpPr/>
            <p:nvPr/>
          </p:nvSpPr>
          <p:spPr>
            <a:xfrm>
              <a:off x="454963" y="331168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8" name="AutoShape 18"/>
            <p:cNvSpPr/>
            <p:nvPr/>
          </p:nvSpPr>
          <p:spPr>
            <a:xfrm>
              <a:off x="575049" y="337743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9" name="AutoShape 19"/>
            <p:cNvSpPr/>
            <p:nvPr/>
          </p:nvSpPr>
          <p:spPr>
            <a:xfrm>
              <a:off x="689125" y="339460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0" name="AutoShape 20"/>
            <p:cNvSpPr/>
            <p:nvPr/>
          </p:nvSpPr>
          <p:spPr>
            <a:xfrm>
              <a:off x="799768" y="348430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1" name="AutoShape 21"/>
            <p:cNvSpPr/>
            <p:nvPr/>
          </p:nvSpPr>
          <p:spPr>
            <a:xfrm>
              <a:off x="904945" y="344297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2" name="AutoShape 22"/>
            <p:cNvSpPr/>
            <p:nvPr/>
          </p:nvSpPr>
          <p:spPr>
            <a:xfrm>
              <a:off x="454963" y="448942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3" name="AutoShape 23"/>
            <p:cNvSpPr/>
            <p:nvPr/>
          </p:nvSpPr>
          <p:spPr>
            <a:xfrm>
              <a:off x="575049" y="455517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4" name="AutoShape 24"/>
            <p:cNvSpPr/>
            <p:nvPr/>
          </p:nvSpPr>
          <p:spPr>
            <a:xfrm>
              <a:off x="689125" y="457233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5" name="AutoShape 25"/>
            <p:cNvSpPr/>
            <p:nvPr/>
          </p:nvSpPr>
          <p:spPr>
            <a:xfrm>
              <a:off x="799768" y="466203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6" name="AutoShape 26"/>
            <p:cNvSpPr/>
            <p:nvPr/>
          </p:nvSpPr>
          <p:spPr>
            <a:xfrm>
              <a:off x="904945" y="462070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7" name="AutoShape 27"/>
            <p:cNvSpPr/>
            <p:nvPr/>
          </p:nvSpPr>
          <p:spPr>
            <a:xfrm>
              <a:off x="454963" y="566715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8" name="AutoShape 28"/>
            <p:cNvSpPr/>
            <p:nvPr/>
          </p:nvSpPr>
          <p:spPr>
            <a:xfrm>
              <a:off x="575049" y="573291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9" name="AutoShape 29"/>
            <p:cNvSpPr/>
            <p:nvPr/>
          </p:nvSpPr>
          <p:spPr>
            <a:xfrm>
              <a:off x="689125" y="575007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0" name="AutoShape 30"/>
            <p:cNvSpPr/>
            <p:nvPr/>
          </p:nvSpPr>
          <p:spPr>
            <a:xfrm>
              <a:off x="799768" y="583977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1" name="AutoShape 31"/>
            <p:cNvSpPr/>
            <p:nvPr/>
          </p:nvSpPr>
          <p:spPr>
            <a:xfrm>
              <a:off x="904945" y="579844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2" name="AutoShape 32"/>
            <p:cNvSpPr/>
            <p:nvPr/>
          </p:nvSpPr>
          <p:spPr>
            <a:xfrm>
              <a:off x="454963" y="684489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3" name="AutoShape 33"/>
            <p:cNvSpPr/>
            <p:nvPr/>
          </p:nvSpPr>
          <p:spPr>
            <a:xfrm>
              <a:off x="575049" y="691064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4" name="AutoShape 34"/>
            <p:cNvSpPr/>
            <p:nvPr/>
          </p:nvSpPr>
          <p:spPr>
            <a:xfrm>
              <a:off x="689125" y="692781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5" name="AutoShape 35"/>
            <p:cNvSpPr/>
            <p:nvPr/>
          </p:nvSpPr>
          <p:spPr>
            <a:xfrm>
              <a:off x="799768" y="701751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6" name="AutoShape 36"/>
            <p:cNvSpPr/>
            <p:nvPr/>
          </p:nvSpPr>
          <p:spPr>
            <a:xfrm>
              <a:off x="904945" y="697618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7" name="TextBox 37"/>
            <p:cNvSpPr txBox="1"/>
            <p:nvPr/>
          </p:nvSpPr>
          <p:spPr>
            <a:xfrm>
              <a:off x="1094842" y="93878"/>
              <a:ext cx="10001250" cy="914400"/>
            </a:xfrm>
            <a:prstGeom prst="rect">
              <a:avLst/>
            </a:prstGeom>
          </p:spPr>
          <p:txBody>
            <a:bodyPr vert="horz" wrap="square" lIns="123825" tIns="123825" rIns="57150" bIns="123825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40000"/>
                </a:lnSpc>
              </a:pPr>
              <a:r>
                <a:rPr lang="en-US" sz="3000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Love theme</a:t>
              </a:r>
            </a:p>
          </p:txBody>
        </p:sp>
      </p:grpSp>
    </p:spTree>
  </p:cSld>
  <p:clrMapOvr>
    <a:masterClrMapping/>
  </p:clrMapOvr>
  <p:transition/>
  <p:timing/>
</p:sld>
</file>

<file path=ppt/slides/slide12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2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AutoShape 2"/>
          <p:cNvSpPr/>
          <p:nvPr/>
        </p:nvSpPr>
        <p:spPr>
          <a:xfrm>
            <a:off x="866575" y="1250443"/>
            <a:ext cx="10458850" cy="2438400"/>
          </a:xfrm>
          <a:prstGeom prst="roundRect">
            <a:avLst/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" name="TextBox 3"/>
          <p:cNvSpPr txBox="1"/>
          <p:nvPr/>
        </p:nvSpPr>
        <p:spPr>
          <a:xfrm>
            <a:off x="1300074" y="2175786"/>
            <a:ext cx="9582906" cy="134112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sz="1500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激发斗志、鼓舞人心的语句</a:t>
            </a:r>
          </a:p>
        </p:txBody>
      </p:sp>
      <p:sp>
        <p:nvSpPr>
          <p:cNvPr id="4" name="TextBox 4"/>
          <p:cNvSpPr txBox="1"/>
          <p:nvPr/>
        </p:nvSpPr>
        <p:spPr>
          <a:xfrm>
            <a:off x="1300074" y="1380567"/>
            <a:ext cx="9417017" cy="85325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sz="2014" b="1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总结词</a:t>
            </a:r>
          </a:p>
        </p:txBody>
      </p:sp>
      <p:sp>
        <p:nvSpPr>
          <p:cNvPr id="5" name="AutoShape 5"/>
          <p:cNvSpPr/>
          <p:nvPr/>
        </p:nvSpPr>
        <p:spPr>
          <a:xfrm>
            <a:off x="866575" y="3952506"/>
            <a:ext cx="10458850" cy="2438400"/>
          </a:xfrm>
          <a:prstGeom prst="roundRect">
            <a:avLst/>
          </a:prstGeom>
          <a:solidFill>
            <a:schemeClr val="accent1">
              <a:lumMod val="20000"/>
              <a:lumOff val="80000"/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6" name="TextBox 6"/>
          <p:cNvSpPr txBox="1"/>
          <p:nvPr/>
        </p:nvSpPr>
        <p:spPr>
          <a:xfrm>
            <a:off x="1287882" y="4870218"/>
            <a:ext cx="9582150" cy="1323975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sz="1500">
                <a:solidFill>
                  <a:schemeClr val="accent1">
                    <a:lumMod val="50000"/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挑选了一些激励人心的英文句子，如“Believe in yourself and all things are possible.”、“The only way to do great work is to love what you do.”等，这些句子能够激发人们的积极性和创造力，鼓励他们追求自己的梦想和目标。</a:t>
            </a:r>
          </a:p>
        </p:txBody>
      </p:sp>
      <p:sp>
        <p:nvSpPr>
          <p:cNvPr id="7" name="TextBox 7"/>
          <p:cNvSpPr txBox="1"/>
          <p:nvPr/>
        </p:nvSpPr>
        <p:spPr>
          <a:xfrm>
            <a:off x="1287882" y="4099383"/>
            <a:ext cx="9677400" cy="72390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sz="2014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详细描述</a:t>
            </a:r>
          </a:p>
        </p:txBody>
      </p:sp>
      <p:cxnSp>
        <p:nvCxnSpPr>
          <p:cNvPr id="8" name="Connector 8"/>
          <p:cNvCxnSpPr/>
          <p:nvPr/>
        </p:nvCxnSpPr>
        <p:spPr>
          <a:xfrm>
            <a:off x="1473659" y="4829453"/>
            <a:ext cx="9220298" cy="0"/>
          </a:xfrm>
          <a:prstGeom prst="line">
            <a:avLst/>
          </a:prstGeom>
          <a:ln w="9525">
            <a:solidFill>
              <a:schemeClr val="accent1"/>
            </a:solidFill>
            <a:prstDash val="solid"/>
          </a:ln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cxnSp>
      <p:cxnSp>
        <p:nvCxnSpPr>
          <p:cNvPr id="9" name="Connector 9"/>
          <p:cNvCxnSpPr/>
          <p:nvPr/>
        </p:nvCxnSpPr>
        <p:spPr>
          <a:xfrm>
            <a:off x="1481378" y="2175786"/>
            <a:ext cx="9220298" cy="0"/>
          </a:xfrm>
          <a:prstGeom prst="line">
            <a:avLst/>
          </a:prstGeom>
          <a:ln w="9525">
            <a:solidFill>
              <a:schemeClr val="accent1">
                <a:lumMod val="20000"/>
                <a:lumOff val="80000"/>
              </a:schemeClr>
            </a:solidFill>
            <a:prstDash val="solid"/>
          </a:ln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cxnSp>
      <p:grpSp>
        <p:nvGrpSpPr>
          <p:cNvPr id="10" name="Group 10"/>
          <p:cNvGrpSpPr/>
          <p:nvPr/>
        </p:nvGrpSpPr>
        <p:grpSpPr>
          <a:xfrm>
            <a:off x="454963" y="93878"/>
            <a:ext cx="10641129" cy="914400"/>
            <a:chOff x="454963" y="93878"/>
            <a:chExt cx="10641129" cy="914400"/>
          </a:xfrm>
        </p:grpSpPr>
        <p:sp>
          <p:nvSpPr>
            <p:cNvPr id="11" name="AutoShape 11"/>
            <p:cNvSpPr/>
            <p:nvPr/>
          </p:nvSpPr>
          <p:spPr>
            <a:xfrm>
              <a:off x="454963" y="331168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2" name="AutoShape 12"/>
            <p:cNvSpPr/>
            <p:nvPr/>
          </p:nvSpPr>
          <p:spPr>
            <a:xfrm>
              <a:off x="575049" y="337743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3" name="AutoShape 13"/>
            <p:cNvSpPr/>
            <p:nvPr/>
          </p:nvSpPr>
          <p:spPr>
            <a:xfrm>
              <a:off x="689125" y="339460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4" name="AutoShape 14"/>
            <p:cNvSpPr/>
            <p:nvPr/>
          </p:nvSpPr>
          <p:spPr>
            <a:xfrm>
              <a:off x="799768" y="348430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5" name="AutoShape 15"/>
            <p:cNvSpPr/>
            <p:nvPr/>
          </p:nvSpPr>
          <p:spPr>
            <a:xfrm>
              <a:off x="904945" y="344297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6" name="AutoShape 16"/>
            <p:cNvSpPr/>
            <p:nvPr/>
          </p:nvSpPr>
          <p:spPr>
            <a:xfrm>
              <a:off x="454963" y="448942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7" name="AutoShape 17"/>
            <p:cNvSpPr/>
            <p:nvPr/>
          </p:nvSpPr>
          <p:spPr>
            <a:xfrm>
              <a:off x="575049" y="455517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8" name="AutoShape 18"/>
            <p:cNvSpPr/>
            <p:nvPr/>
          </p:nvSpPr>
          <p:spPr>
            <a:xfrm>
              <a:off x="689125" y="457233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9" name="AutoShape 19"/>
            <p:cNvSpPr/>
            <p:nvPr/>
          </p:nvSpPr>
          <p:spPr>
            <a:xfrm>
              <a:off x="799768" y="466203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0" name="AutoShape 20"/>
            <p:cNvSpPr/>
            <p:nvPr/>
          </p:nvSpPr>
          <p:spPr>
            <a:xfrm>
              <a:off x="904945" y="462070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1" name="AutoShape 21"/>
            <p:cNvSpPr/>
            <p:nvPr/>
          </p:nvSpPr>
          <p:spPr>
            <a:xfrm>
              <a:off x="454963" y="566715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2" name="AutoShape 22"/>
            <p:cNvSpPr/>
            <p:nvPr/>
          </p:nvSpPr>
          <p:spPr>
            <a:xfrm>
              <a:off x="575049" y="573291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3" name="AutoShape 23"/>
            <p:cNvSpPr/>
            <p:nvPr/>
          </p:nvSpPr>
          <p:spPr>
            <a:xfrm>
              <a:off x="689125" y="575007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4" name="AutoShape 24"/>
            <p:cNvSpPr/>
            <p:nvPr/>
          </p:nvSpPr>
          <p:spPr>
            <a:xfrm>
              <a:off x="799768" y="583977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5" name="AutoShape 25"/>
            <p:cNvSpPr/>
            <p:nvPr/>
          </p:nvSpPr>
          <p:spPr>
            <a:xfrm>
              <a:off x="904945" y="579844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6" name="AutoShape 26"/>
            <p:cNvSpPr/>
            <p:nvPr/>
          </p:nvSpPr>
          <p:spPr>
            <a:xfrm>
              <a:off x="454963" y="684489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7" name="AutoShape 27"/>
            <p:cNvSpPr/>
            <p:nvPr/>
          </p:nvSpPr>
          <p:spPr>
            <a:xfrm>
              <a:off x="575049" y="691064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8" name="AutoShape 28"/>
            <p:cNvSpPr/>
            <p:nvPr/>
          </p:nvSpPr>
          <p:spPr>
            <a:xfrm>
              <a:off x="689125" y="692781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9" name="AutoShape 29"/>
            <p:cNvSpPr/>
            <p:nvPr/>
          </p:nvSpPr>
          <p:spPr>
            <a:xfrm>
              <a:off x="799768" y="701751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0" name="AutoShape 30"/>
            <p:cNvSpPr/>
            <p:nvPr/>
          </p:nvSpPr>
          <p:spPr>
            <a:xfrm>
              <a:off x="904945" y="697618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1" name="TextBox 31"/>
            <p:cNvSpPr txBox="1"/>
            <p:nvPr/>
          </p:nvSpPr>
          <p:spPr>
            <a:xfrm>
              <a:off x="1094842" y="93878"/>
              <a:ext cx="10001250" cy="914400"/>
            </a:xfrm>
            <a:prstGeom prst="rect">
              <a:avLst/>
            </a:prstGeom>
          </p:spPr>
          <p:txBody>
            <a:bodyPr vert="horz" wrap="square" lIns="123825" tIns="123825" rIns="57150" bIns="123825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40000"/>
                </a:lnSpc>
              </a:pPr>
              <a:r>
                <a:rPr lang="en-US" sz="3000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Inspirational themes</a:t>
              </a:r>
            </a:p>
          </p:txBody>
        </p:sp>
      </p:grpSp>
    </p:spTree>
  </p:cSld>
  <p:clrMapOvr>
    <a:masterClrMapping/>
  </p:clrMapOvr>
  <p:transition/>
  <p:timing/>
</p:sld>
</file>

<file path=ppt/slides/slide13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New shape" title=""/>
          <p:cNvSpPr/>
          <p:nvPr/>
        </p:nvSpPr>
        <p:spPr>
          <a:xfrm>
            <a:off x="635000" y="635000"/>
            <a:ext cx="10922000" cy="5588000"/>
          </a:xfr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sz="1500" b="1">
                <a:solidFill>
                  <a:srgbClr val="000000"/>
                </a:solidFill>
                <a:latin typeface="Arial"/>
              </a:rPr>
              <a:t>以上内容仅为本文档的试下载部分，为可阅读页数的一半内容。如要下载或阅读全文，请访问：</a:t>
            </a:r>
            <a:r>
              <a:rPr sz="1500" b="1">
                <a:solidFill>
                  <a:srgbClr val="000000"/>
                </a:solidFill>
                <a:latin typeface="Arial"/>
                <a:hlinkClick r:id="rId2"/>
              </a:rPr>
              <a:t>https://d.book118.com/046132135013010040</a:t>
            </a:r>
          </a:p>
        </p:txBody>
      </p:sp>
    </p:spTree>
  </p:cSld>
  <p:clrMapOvr>
    <a:masterClrMapping/>
  </p:clrMapOvr>
  <p:transition/>
  <p:timing/>
</p:sld>
</file>

<file path=ppt/tags/tag1.xml><?xml version="1.0" encoding="utf-8"?>
<p:tagLst xmlns:p="http://schemas.openxmlformats.org/presentationml/2006/main">
                                                </p:tagLst>
</file>

<file path=ppt/theme/theme1.xml><?xml version="1.0" encoding="utf-8"?>
<a:theme xmlns:r="http://schemas.openxmlformats.org/officeDocument/2006/relationships"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Arial"/>
        <a:cs typeface="Arial"/>
        <a:font script="Jpan" typeface="ＭＳ%20Ｐゴシック"/>
        <a:font script="Hang" typeface="맑은%20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Arial"/>
        <a:cs typeface="Arial"/>
        <a:font script="Jpan" typeface="ＭＳ%20Ｐゴシック"/>
        <a:font script="Hang" typeface="맑은%20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</a:theme>
</file>

<file path=ppt/theme/theme2.xml><?xml version="1.0" encoding="utf-8"?>
<a:theme xmlns:r="http://schemas.openxmlformats.org/officeDocument/2006/relationships" xmlns:a="http://schemas.openxmlformats.org/drawingml/2006/main" name="Office Theme">
  <a:themeElements>
    <a:clrScheme name="Office">
      <a:dk1>
        <a:srgbClr val="000000"/>
      </a:dk1>
      <a:lt1>
        <a:srgbClr val="F6FFF4"/>
      </a:lt1>
      <a:dk2>
        <a:srgbClr val="083800"/>
      </a:dk2>
      <a:lt2>
        <a:srgbClr val="FFFFFF"/>
      </a:lt2>
      <a:accent1>
        <a:srgbClr val="59AE93"/>
      </a:accent1>
      <a:accent2>
        <a:srgbClr val="83BB7A"/>
      </a:accent2>
      <a:accent3>
        <a:srgbClr val="2D7A61"/>
      </a:accent3>
      <a:accent4>
        <a:srgbClr val="87D295"/>
      </a:accent4>
      <a:accent5>
        <a:srgbClr val="BEEA8F"/>
      </a:accent5>
      <a:accent6>
        <a:srgbClr val="90DECB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Calibri"/>
        <a:cs typeface="Arial"/>
        <a:font script="Uigh" typeface="Microsoft Uighur"/>
        <a:font script="Beng" typeface="Vrinda"/>
        <a:font script="Thai" typeface="Angsana New"/>
        <a:font script="Mlym" typeface="Kartika"/>
        <a:font script="Yiii" typeface="Microsoft Yi Baiti"/>
        <a:font script="Cher" typeface="Plantagenet Cherokee"/>
        <a:font script="Orya" typeface="Kalinga"/>
        <a:font script="Gujr" typeface="Shruti"/>
        <a:font script="Viet" typeface="Times New Roman"/>
        <a:font script="Arab" typeface="Times New Roman"/>
        <a:font script="Hebr" typeface="Times New Roman"/>
        <a:font script="Telu" typeface="Gautami"/>
        <a:font script="Ethi" typeface="Nyala"/>
        <a:font script="Jpan" typeface="ＭＳ Ｐゴシック"/>
        <a:font script="Sinh" typeface="Iskoola Pota"/>
        <a:font script="Taml" typeface="Latha"/>
        <a:font script="Deva" typeface="Mangal"/>
        <a:font script="Knda" typeface="Tunga"/>
        <a:font script="Tibt" typeface="Microsoft Himalaya"/>
        <a:font script="Khmr" typeface="MoolBoran"/>
        <a:font script="Hant" typeface="新細明體"/>
        <a:font script="Laoo" typeface="DokChampa"/>
        <a:font script="Mong" typeface="Mongolian Baiti"/>
        <a:font script="Hans" typeface="宋体"/>
        <a:font script="Guru" typeface="Raavi"/>
        <a:font script="Thaa" typeface="MV Boli"/>
        <a:font script="Cans" typeface="Euphemia"/>
        <a:font script="Hang" typeface="맑은 고딕"/>
        <a:font script="Syrc" typeface="Estrangelo Edessa"/>
      </a:majorFont>
      <a:minorFont>
        <a:latin typeface="Calibri"/>
        <a:ea typeface="Calibri"/>
        <a:cs typeface="Arial"/>
        <a:font script="Uigh" typeface="Microsoft Uighur"/>
        <a:font script="Beng" typeface="Vrinda"/>
        <a:font script="Thai" typeface="Cordia New"/>
        <a:font script="Mlym" typeface="Kartika"/>
        <a:font script="Yiii" typeface="Microsoft Yi Baiti"/>
        <a:font script="Cher" typeface="Plantagenet Cherokee"/>
        <a:font script="Orya" typeface="Kalinga"/>
        <a:font script="Gujr" typeface="Shruti"/>
        <a:font script="Viet" typeface="Arial"/>
        <a:font script="Arab" typeface="Arial"/>
        <a:font script="Hebr" typeface="Arial"/>
        <a:font script="Telu" typeface="Gautami"/>
        <a:font script="Ethi" typeface="Nyala"/>
        <a:font script="Jpan" typeface="ＭＳ Ｐゴシック"/>
        <a:font script="Sinh" typeface="Iskoola Pota"/>
        <a:font script="Taml" typeface="Latha"/>
        <a:font script="Deva" typeface="Mangal"/>
        <a:font script="Knda" typeface="Tunga"/>
        <a:font script="Tibt" typeface="Microsoft Himalaya"/>
        <a:font script="Khmr" typeface="DaunPenh"/>
        <a:font script="Hant" typeface="新細明體"/>
        <a:font script="Laoo" typeface="DokChampa"/>
        <a:font script="Mong" typeface="Mongolian Baiti"/>
        <a:font script="Hans" typeface="宋体"/>
        <a:font script="Guru" typeface="Raavi"/>
        <a:font script="Thaa" typeface="MV Boli"/>
        <a:font script="Cans" typeface="Euphemia"/>
        <a:font script="Hang" typeface="맑은 고딕"/>
        <a:font script="Syrc" typeface="Estrangelo Edess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</a:theme>
</file>

<file path=docProps/app.xml><?xml version="1.0" encoding="utf-8"?>
<Properties xmlns:vt="http://schemas.openxmlformats.org/officeDocument/2006/docPropsVTypes" xmlns="http://schemas.openxmlformats.org/officeDocument/2006/extended-properties">
  <Company/>
  <PresentationFormat>On-screen Show (4:3)</PresentationFormat>
  <Paragraphs>54</Paragraphs>
  <Slides>13</Slides>
  <Notes>0</Notes>
  <TotalTime>1</TotalTime>
  <HiddenSlides>0</HiddenSlides>
  <MMClips>0</MMClips>
  <ScaleCrop>0</ScaleCrop>
  <HeadingPairs>
    <vt:vector baseType="variant" size="6">
      <vt:variant>
        <vt:lpstr>Fonts used</vt:lpstr>
      </vt:variant>
      <vt:variant>
        <vt:i4>3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13</vt:i4>
      </vt:variant>
    </vt:vector>
  </HeadingPairs>
  <TitlesOfParts>
    <vt:vector baseType="lpstr" size="17">
      <vt:lpstr>Arial</vt:lpstr>
      <vt:lpstr>Calibri</vt:lpstr>
      <vt:lpstr>Microsoft Yahei</vt:lpstr>
      <vt:lpstr>Office Theme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LinksUpToDate>0</LinksUpToDate>
  <SharedDoc>0</SharedDoc>
  <HyperlinksChanged>0</HyperlinksChanged>
  <Application>Microsoft Office PowerPoint</Application>
  <AppVersion>23.0200</AppVersion>
</Properties>
</file>

<file path=docProps/core.xml><?xml version="1.0" encoding="utf-8"?>
<cp:coreProperties xmlns:dc="http://purl.org/dc/elements/1.1/" xmlns:dcterms="http://purl.org/dc/terms/" xmlns:dcmitype="http://purl.org/dc/dcmitype/" xmlns:xsi="http://www.w3.org/2001/XMLSchema-instance" xmlns:cp="http://schemas.openxmlformats.org/package/2006/metadata/core-properties">
  <cp:revision>1</cp:revision>
  <cp:lastPrinted>2024-09-06T06:20:50.857</cp:lastPrinted>
  <dcterms:created xsi:type="dcterms:W3CDTF">2024-09-05T22:20:50Z</dcterms:created>
  <dcterms:modified xsi:type="dcterms:W3CDTF">2024-09-05T22:20:52Z</dcterms:modified>
</cp:coreProperties>
</file>