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E1425E-2578-4CD0-9881-CB19FFAA65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36ED6E-5B12-4B82-94F1-EB6CA4027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3A74F13-B191-48BA-BB36-B779EAAA8B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4ACDCD-359C-45BE-B7E2-3769415ED4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C78026-542E-4B3D-AC4D-F37333CCE3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888B01-8D7C-4971-B4AF-52CBC746ED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EB7340-3F53-4377-A7EC-E0BE17599A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FC4974-4060-48BC-867C-E918121D32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E85B19-47A7-40E0-92C4-D79CC57DD6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4F7FB3-FBB7-46ED-B73D-F62D9EE2C8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4A9B10-1F07-4437-921E-5562EE817B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132220114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企业风险管理对经济效益的影响与改进</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企业风险管理概述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经济效益受影响因素分析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企业风险管理改进措施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案例分析：成功实施风险管理提升经济效益</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应对不确定性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企业面临的市场环境、政策法规、技术变革等方面存在诸多不确定性，风险管理有助于企业预测和应对这些挑战。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保障经济效益</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通过识别、评估和控制风险，企业可以减少潜在损失，提高盈利能力和经济效益。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提升企业竞争力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有效的风险管理有助于企业在复杂多变的市场环境中保持竞争优势，实现可持续发展。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风险管理对经济效益的影响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分析风险管理在降低企业成本、提高收益、优化资源配置等方面的作用。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风险管理改进方案</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提出针对企业风险管理现状的改进方案，包括完善组织架构、优化流程制度、提升技术手段等方面的具体措施。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风险管理现状分析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介绍企业当前风险管理的组织架构、流程制度、技术手段等方面的现状。</a:t>
            </a:r>
          </a:p>
        </p:txBody>
      </p:sp>
      <p:pic>
        <p:nvPicPr>
          <p:cNvPr id="10" name="Picture 10"/>
          <p:cNvPicPr>
            <a:picLocks noChangeAspect="1"/>
          </p:cNvPicPr>
          <p:nvPr/>
        </p:nvPicPr>
        <p:blipFill>
          <a:blip r:embed="rId2"/>
          <a:srcRect l="13892" r="138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企业风险管理概述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754" r="2975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风险通常指未来结果的不确定性，可能对企业经营目标产生负面影响。</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根据来源和性质，风险可分为市场风险、信用风险、操作风险、法律风险等。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保护企业利益相关方利益</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风险管理有助于保障股东、员工、客户等利益相关方的权益，维护企业形象和声誉。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保障企业稳健经营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通过识别、评估和控制风险，降低企业经营的不确定性，确保企业稳健发展。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提升企业竞争力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有效风险管理可增强企业抵御外部冲击的能力，提升企业在市场中的竞争力。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企业风险管理重要性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3160" b="316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9958" b="9958"/>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常见风险识别方法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通过集思广益，发挥团队创造力，识别潜在风险。</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利用专家经验，通过多轮匿名反馈，逐步收敛意见，识别风险。</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通过分析企业优势、劣势、机会和威胁，识别内外部风险。</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将风险按照发生可能性和影响程度进行矩阵排列，识别重要风险。</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头脑风暴法</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德尔菲法</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SWOT分析</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风险矩阵法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经济效益受影响因素分析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市场需求变化</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市场需求的波动直接影响企业产品的销售，进而影响企业的经济效益。当市场需求增加时，企业产品销售量提高，经济效益相应提升；反之，市场需求减少则可能导致企业产品积压，经济效益下降。</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竞争对手策略</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竞争对手的市场策略、产品定价、营销策略等都会对企业的市场份额和经济效益产生影响。企业需要密切关注竞争对手的动态，及时调整自身策略以保持竞争优势。</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国际贸易环境</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国际贸易政策、汇率波动等因素都会影响企业的出口业务和国际市场竞争力，从而对企业的经济效益产生影响。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市场环境变化对经济效益影响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政府的财政政策如税收优惠、财政补贴等可以直接影响企业的成本和收益，进而影响企业的经济效益。</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财政政策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货币政策调整如利率变动、货币供应量调整等会影响企业的融资成本和投资回报，从而对企业的经济效益产生影响。</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货币政策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政府对特定行业的支持或限制政策会影响该行业的发展前景和企业的经济效益。例如，对新兴产业的扶持政策有助于相关企业快速发展，提高经济效益。</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行业政策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政策法规调整对经济效益影响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人力资源管理不足</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人力资源是企业的重要资源之一，人力资源管理不足可能导致员工流失、工作效率低下等问题，从而影响企业的生产效率和经济效益。</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财务管理不当</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企业财务管理不善可能导致资金周转不灵、成本控制失效等问题，进而影响企业的盈利能力和经济效益。</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战略规划缺失</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企业缺乏明确的战略规划可能导致发展方向不明确、资源配置不合理等问题，进而影响企业的长期发展和经济效益。</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内部管理不善对经济效益影响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https://d.book118.com/046132220114010052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2024-09-18T21:10:39.293</cp:lastPrinted>
  <dcterms:created xsi:type="dcterms:W3CDTF">2024-09-18T13:10:39Z</dcterms:created>
  <dcterms:modified xsi:type="dcterms:W3CDTF">2024-09-18T13:10:41Z</dcterms:modified>
</cp:coreProperties>
</file>