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A44107-0855-4190-8512-AB996C805B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D6D6FA-8FB8-480A-AB6C-E714C26B07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413223-30C6-46DB-8F66-EC0C9963E8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34D0E0-52DD-4C5C-B456-869B9B52CF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481B288-B38F-428C-A336-684AB55012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1DCB9CF-CE73-4D56-864E-B8D17842BD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35A8E85-53AA-4250-AABD-D52849B5F3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FB97CD-C638-4CCC-80B9-EE2B254158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B91B05-473E-4603-870B-F8829129BA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38FC31-3094-4C55-8FF8-D1460064E4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18F8E5-4D5F-401C-8AAD-93E899DC93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6140052010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机器学习介绍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机器学习概述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监督学习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无监督学习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强化学习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深度学习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机器学习挑战与未来发展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机器学习概述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机器学习是一门跨学科的学科，它使用计算机模拟或实现人类学习行为，通过不断地获取新的知识和技能，重新组织已有的知识结构，从而提高自身的性能。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机器学习经历了从符号主义到连接主义，再到深度学习的历程，逐渐发展出了一系列强大的算法和模型，如决策树、支持向量机、神经网络等。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器学习的主要分支包括监督学习、无监督学习和强化学习等。其中，监督学习是指在有标记的数据集上进行训练，如分类和回归问题；无监督学习是指在没有标记的数据集上进行训练，如聚类和降维问题；强化学习是指让智能体通过与环境交互来学习策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主要分支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机器学习的应用领域非常广泛，包括但不限于计算机视觉、自然语言处理、智能推荐、金融风控、医疗诊断等。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主要分支及应用领域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机器学习可以自动化地处理大量数据，并通过优化算法来提高生产效率。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挖掘数据价值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机器学习可以从海量数据中挖掘出有价值的信息，为企业决策提供支持。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推动科技进步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机器学习作为人工智能的核心技术之一，正在推动科技领域的快速发展和进步。同时，机器学习也在不断地拓展其应用领域，为人类带来更多的便利和创新。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机器学习重要性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监督学习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0042" r="1004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监督学习是从给定的训练数据集中学习出一个函数或模型，使得该函数或模型能够对新的输入数据进行预测或分类。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基于训练数据集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在监督学习中，每个输入数据都对应一个明确的输出数据，通过学习这些输入输出对之间的关系，可以建立起预测模型。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输入与输出关系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在模型训练过程中，会根据预测结果与真实结果之间的差异进行反馈调整，以优化模型性能。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反馈机制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监督学习原理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决策树与随机森林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决策树是一种基于树形结构进行分类和回归的监督学习算法，而随机森林则是通过集成多个决策树来提高模型的泛化能力。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线性回归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线性回归是一种用于预测连续数值型输出的监督学习算法，通过拟合一条直线或超平面来描述输入与输出之间的关系。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逻辑回归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逻辑回归是一种用于二分类问题的监督学习算法，通过逻辑函数将线性回归的输出映射到(0,1)之间，以得到样本点属于某一类别的概率。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支持向量机（SVM）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支持向量机是一种用于分类和回归分析的监督学习算法，通过在高维空间中寻找一个超平面来实现对样本的划分。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常见监督学习算法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0828" r="20828"/>
          <a:stretch>
            <a:fillRect/>
          </a:stretch>
        </p:blipFill>
        <p:spPr>
          <a:xfrm>
            <a:off x="8437172" y="1327341"/>
            <a:ext cx="3341641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如股票价格预测、天气预报等，通过历史数据训练模型来预测未来情况。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预测问题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如垃圾邮件识别、疾病诊断等，通过训练分类器来对新的输入数据进行自动分类。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分类问题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如电商网站的商品推荐、视频网站的个性化推荐等，通过用户历史行为数据训练推荐模型来为用户提供个性化服务。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推荐系统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如智能音箱的语音识别功能、人脸识别门禁系统等，通过训练相应的识别模型来实现对语音和图像的自动识别与处理。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语音识别与图像识别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监督学习应用场景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无监督学习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256" r="12256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无监督学习是一种机器学习方法，其中模型从未标记的数据中学习。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4160" r="14160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它的目标是发现数据中的模式、结构或关联，而不是预测特定的输出。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无监督学习算法通常用于聚类、降维或异常检测等任务。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无监督学习原理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如K-均值、层次聚类、DBSCAN等，用于将数据分成不同的组或簇。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聚类算法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如主成分分析（PCA）、t-分布邻域嵌入算法（t-SNE）等，用于减少数据的维度，同时保留其重要特征。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降维算法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8417" r="284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如孤立森林、一类支持向量机等，用于识别数据中的异常值或离群点。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异常检测算法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常见无监督学习算法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https://d.book118.com/046140052010010052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2024-09-18T03:10:46.467</cp:lastPrinted>
  <dcterms:created xsi:type="dcterms:W3CDTF">2024-09-17T19:10:46Z</dcterms:created>
  <dcterms:modified xsi:type="dcterms:W3CDTF">2024-09-17T19:10:48Z</dcterms:modified>
</cp:coreProperties>
</file>