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2C575-E1C3-4774-94AB-9304A9958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D8B15-919C-4E3D-8434-31E033D31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50FE5-3757-41D5-B5E6-AE7B73C3E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B7732-7080-41EB-BFA4-19CEFA5E9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9FE7EC-91D7-4CFD-A9FD-C96B6C7AD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601A37-591D-4600-ACD8-E784E2EFA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4D8031-BDCD-488E-B65E-15A4521A0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6DF4C-4711-4224-8359-D03D21880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43A30-01E5-41CB-8AC0-47ABAD45A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6CE0B-B1F0-4E49-92F9-E2F8A553D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62C6E-E392-4303-9F56-2D2E71565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411451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医学作为临床科学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医学与临床科学关系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医学基础知识在临床应用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诊断技能与方法在临床实践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治疗手段与技术在临床运用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康复护理和心理健康在临床关注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医学作为临床科学发展前景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医学与临床科学关系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医学是研究人类生命过程以及同疾病作斗争的一门科学体系，涵盖了预防、诊断、治疗疾病和保持健康的各个方面。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医学经历了从古代经验医学、近代实验医学到现代系统医学的发展历程，逐渐形成了包括基础医学、临床医学、预防医学等在内的完整学科体系。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255" r="30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临床科学是医学中直接面对患者、以疾病诊断和治疗为核心的分支学科，是医学理论应用于实践的重要环节。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临床科学定义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临床科学在医学中具有举足轻重的地位，是连接基础医学与医疗实践的桥梁，对于提高医疗水平、保障人类健康具有重要意义。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临床科学在医学中地位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医学的发展为临床科学提供了理论支持和技术手段，推动了临床科学的不断进步。例如，基础医学的研究成果为临床诊断和治疗提供了科学依据；医疗技术的进步使得临床操作更加精准、安全。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医学对临床科学的影响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临床科学在实践中不断总结经验、发现问题，为医学研究提供新的思路和方向。同时，临床科学的成果也为医学教育提供了丰富的案例和教学资源，促进了医学人才的培养。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临床科学对医学的促进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两者相互影响与促进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医学基础知识在临床应用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24" b="1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解剖学在临床操作指导意义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手术入路设计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通过解剖学知识，医生可以了解人体各部位的结构和层次，为手术入路设计提供指导，确保手术的安全和有效。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病变定位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解剖学知识有助于医生准确判断病变的位置和范围，为诊断和治疗提供重要依据。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避免损伤重要结构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在手术过程中，医生需要避免损伤重要的血管、神经等结构，解剖学知识可以帮助医生识别这些结构并采取相应的保护措施。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生理学可以研究生物体正常生命活动的规律，从而探讨疾病的发生机制，为疾病的预防和治疗提供理论支持。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疾病发生机制研究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通过研究药物对生理系统的影响，可以深入了解药物的作用机制，为药物研发和治疗方案制定提供依据。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药物作用机制研究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不同患者的生理状态存在差异，生理学知识可以帮助医生制定个体化的治疗方案，提高治疗效果。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个体化治疗方案制定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生理学在疾病发生机制探讨中应用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微生物学可以帮助医生识别引起感染的病原微生物种类，为感染的诊断和治疗提供依据。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病原微生物识别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通过微生物学研究，可以了解病原微生物对抗生素的敏感性，指导医生合理使用抗生素，减少耐药性的产生。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抗生素合理使用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微生物学知识有助于制定有效的感染防控策略，如消毒、隔离等措施，降低医院感染的发生率。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感染防控策略制定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微生物学在感染防控策略制定中作用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诊断技能与方法在临床实践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全面了解患者的主诉、现病史、既往史、家族史等，注意询问与症状相关的细节。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问诊内容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问诊技巧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运用开放式提问、封闭式提问、引导式提问等技巧，确保获取准确、全面的信息。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保持耐心和同理心，避免打断患者陈述，注意保护患者隐私。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问诊技巧及注意事项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遵循系统、全面、细致的原则，按照一定顺序进行检查，注意手法正确、轻柔。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避免过度依赖辅助检查而忽视体格检查，注意识别患者症状的真正原因。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常见误区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不可轻信患者自我诊断，不可忽视潜在疾病的可能性，不可将正常体征误认为异常。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误区提示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体格检查操作规范及误区提示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https://d.book118.com/046141145154010051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2024-09-17T14:36:46.719</cp:lastPrinted>
  <dcterms:created xsi:type="dcterms:W3CDTF">2024-09-17T06:36:46Z</dcterms:created>
  <dcterms:modified xsi:type="dcterms:W3CDTF">2024-09-17T06:36:48Z</dcterms:modified>
</cp:coreProperties>
</file>