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34E9C-2F27-4D76-9093-26551BC61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F1AF5-E764-4832-A7B9-BDDBC81F6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599AA-02F4-40B6-83DD-C04BF4F24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DDA592-2B9F-4BF2-81D1-BEF477202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CC387D-0C50-41DC-9CCA-E457C4EC1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DDFEB8-A3C2-45D8-9C90-569E05E4B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A02A47-95A5-4692-963C-4AF5ADB0A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103A57-B093-46EE-BB4D-0478A7233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1D2933-208C-4DB9-BDF0-1D31FA5D6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86EF2-FFE6-436B-8487-092BC6AFF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38051-D019-41FC-88E3-7BA58C7D5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141225041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《基本营养物质》ppt课件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碳水化合物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矿物质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碳水化合物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碳水化合物是由碳、氢和氧三种元素组成的有机化合物，又称为糖类。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单糖、双糖、寡糖和多糖。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碳水化合物是人体主要的供能物质，每克碳水化合物可提供4千卡的能量。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提供能量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构成细胞结构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740" r="874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维持血糖稳定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000" b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碳水化合物是构成细胞的重要物质，参与细胞膜、染色体等结构的组成。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碳水化合物有助于维持血糖的稳定，保持正常的生理功能。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碳水化合物主要来源于植物性食物，如谷物、蔬菜、水果等。动物性食物中也含有少量碳水化合物，如乳制品和肉类。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根据膳食指南，成人每天应摄入适量的碳水化合物，大约占总能量的50-65%。具体的摄入量应根据个体的活动水平和需求进行调整。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来源与摄入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摄入量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脂肪是人体重要的营养物质之一，它是由甘油和脂肪酸构成的酯类化合物。根据结构特点，脂肪可以分为饱和脂肪和不饱和脂肪两类。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是由甘油和三个脂肪酸通过酯键连接而成的复杂有机化合物。根据脂肪分子中碳-碳双键的数量和位置，可以将脂肪酸分为单不饱和脂肪酸和多不饱和脂肪酸。饱和脂肪是指不含双键的脂肪酸构成的脂肪，而含有至少一个双键的脂肪酸则称为不饱和脂肪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脂肪在人体中发挥着重要的生理功能，包括提供能量、维持体温、保护内脏器官等。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是人体主要的能源物质之一，每克脂肪可以提供9千卡的能量，比蛋白质和碳水化合物提供的能量要多。此外，脂肪还能帮助维持体温，减少身体热量的散失。此外，脂肪还能起到保护内脏器官的作用，尤其是腹腔内的器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来源与摄入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脂肪的主要来源是食物中的油脂和烹饪油，而摄入量应根据个人需求和健康状况进行合理控制。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饮食中，脂肪的主要来源是动物性食物和植物油类。动物性食物如肉类、乳制品和鱼类都含有丰富的饱和脂肪和不饱和脂肪。植物油类如橄榄油、花生油、玉米油等也是常见的脂肪来源。为了保持健康，建议每日摄入适量的脂肪，并根据个人需求和健康状况进行合理控制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https://d.book118.com/046141225041010041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2024-09-08T01:05:11.623</cp:lastPrinted>
  <dcterms:created xsi:type="dcterms:W3CDTF">2024-09-07T17:05:11Z</dcterms:created>
  <dcterms:modified xsi:type="dcterms:W3CDTF">2024-09-07T17:05:13Z</dcterms:modified>
</cp:coreProperties>
</file>