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B71DD-C64D-467E-88B3-7B0F10F0A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99328-3DBE-41BB-863A-00368D41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8B42A-CCDE-4A22-9DE9-6FDA2E3A7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1FD98-8FC1-4363-B785-9B8E8C26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2B77A-79FE-482F-974C-A2A1BE04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E04BD-1A04-4732-A72A-0F4D558FF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52CC77-327E-4D49-8BAA-D9985B4A8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28E76-F992-4DD2-9D48-420B95DB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06B30-7FA5-48E7-9C2E-9C872A52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2C6F5-B37E-470C-8194-DFEF23166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66BDA-EE65-4DD2-BC85-2900C84FE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42132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劳动合同法案例培训\n## 1.劳动合同法基本概念及重要性\n### 1.1劳动合同法的定义及其适用范围\n### 1.2劳动合同法的基本原则与目的\n### 1.3劳动合同法对员工权益的保护作用\n## 2.劳动合同的订立与变更\n### 2.1劳动合同订立的基本要素与程序\n### 2.2劳动合同的类型及其适用范围\n### 2.3劳动合同的变更条件与程序\n## 3.劳动合同的解除与终止\n### 3.1劳动合同解除的条件与程序\n### 3.2劳动合同终止的原因与处理\n### 3.3解除与终止劳动合同的法律责任\n## 4.劳动争议的处理与救济\n### 4.1劳动争议的类型及其解决方法\n### 4.2劳动争议的调解与仲裁程序\n### 4.3劳动争议的诉讼与执行\n## 5.劳动合同法案例解析\n### 5.1劳动合同订立与变更案例\n### 5.2劳动合同解除与终止案例\n### 5.3劳动争议处理与救济案例\n## 6.劳动合同法的实施与监管\n### 6.1劳动合同法的实施与遵守\n### 6.2劳动合同法的监管与执法\n### 6.3劳动合同法的修改与完善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劳动合同法案例培训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劳动合同法基本概念及重要性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劳动合同法是调整劳动关系的基本法律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规定劳动合同的订立、变更、解除和终止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保护员工和用人单位的合法权益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劳动合同法的适用范围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各类企业、个体经济组织、民办非企业单位等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与劳动者建立劳动关系的国家机关、事业单位、社会团体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劳动合同法的定义及其适用范围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劳动合同法的基本原则与目的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劳动合同法的基本原则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平等自愿、协商一致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保护劳动者合法权益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兼顾用人单位利益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劳动合同法的目的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规范劳动关系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维护劳动秩序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促进经济发展和社会进步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劳动合同法对员工权益的保护作用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劳动合同法保护员工的合法权益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工资、工时、休息休假等权益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社会保险、福利等权益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劳动合同法保护员工的劳动权益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劳动合同的订立、变更、解除和终止权益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劳动争议的处理和救济权益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劳动合同的订立与变更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劳动合同订立的基本要素与程序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劳动合同订立的基本要素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用人单位的名称、住所和法定代表人或者主要负责人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劳动者的姓名、住址和有效身份证件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劳动合同期限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工作内容和工作地点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工作时间、休息休假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劳动报酬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社会保险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劳动保护、工作条件和防暑降温措施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劳动合同订立的程序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用人单位与劳动者协商一致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订立书面劳动合同</a:t>
            </a:r>
            <a:endParaRPr/>
          </a:p>
        </p:txBody>
      </p:sp>
      <p:cxnSp>
        <p:nvCxnSpPr>
          <p:cNvPr id="26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固定期限劳动合同</a:t>
                </a:r>
                <a:endParaRPr/>
              </a:p>
            </p:txBody>
          </p:sp>
          <p:sp>
            <p:nvSpPr>
              <p:cNvPr id="27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劳动合同期限一般为1-3年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适用于初次就业和劳动合同制度转换的情况</a:t>
                </a:r>
                <a:endParaRPr/>
              </a:p>
            </p:txBody>
          </p:sp>
        </p:grpSp>
        <p:grpSp>
          <p:nvGrpSpPr>
            <p:cNvPr id="27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无固定期限劳动合同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劳动合同期限不确定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适用于连续工作10年以上或者连续订立两次固定期限劳动合同的情况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以完成一定工作任务为期限的劳动合同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劳动合同期限以完成一定工作任务为准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适用于季节性、临时性或者短期工作</a:t>
                </a:r>
                <a:endParaRPr/>
              </a:p>
            </p:txBody>
          </p:sp>
        </p:grpSp>
      </p:grpSp>
      <p:pic>
        <p:nvPicPr>
          <p:cNvPr id="27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劳动合同的类型及其适用范围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劳动合同变更的条件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劳动合同约定的内容无法履行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用人单位依法变更劳动合同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劳动合同变更的程序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订立书面变更协议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劳动合同的变更条件与程序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劳动合同的解除与终止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劳动合同解除的条件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用人单位依法解除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劳动者依法解除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劳动合同解除的程序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解除书面劳动合同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劳动合同解除的条件与程序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劳动合同终止的原因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劳动合同期满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劳动者开始享受基本养老保险待遇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劳动者死亡、被宣告死亡或者失踪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用人单位依法被吊销营业执照、责令关闭、撤销或者用人单位决定提前解散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劳动合同终止的处理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用人单位与劳动者协商一致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终止书面劳动合同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劳动合同终止的原因与处理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用人单位违法解除或者终止劳动合同的法律责任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支付赔偿金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恢复劳动关系或者支付经济补偿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劳动者违法解除或者终止劳动合同的法律责任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返还用人单位支付的赔偿金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支付违约金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解除与终止劳动合同的法律责任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https://d.book118.com/046142132041010052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劳动合同法案例培训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2024-09-18T11:24:24.855</cp:lastPrinted>
  <dcterms:created xsi:type="dcterms:W3CDTF">2024-09-18T03:24:24Z</dcterms:created>
  <dcterms:modified xsi:type="dcterms:W3CDTF">2024-09-18T03:24:26Z</dcterms:modified>
</cp:coreProperties>
</file>