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AD4DE1-0008-498D-93EE-1E08680266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A836FA-CB3C-486C-BA98-689728997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85A0B7-DD21-4A88-B77E-2D6182A97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F670A4-DF5E-4376-9666-FBA7410E26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D3C32A-D609-4B5B-8F0F-E874708F01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33F593-794A-44D0-A5E4-682472AD02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B65FE5-9531-4D2B-8F03-E468E5C9B4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498DD8-F8A9-4A93-B4E8-3DDDE4C4A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18F68A-A95E-44FA-87D8-71D3945DE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045383-83ED-4587-8104-F2D7946DC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73B82-F23B-475D-9E40-B7FA64900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1512050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鼻饲家庭护理</a:t>
            </a:r>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鼻饲家庭护理概述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鼻饲家庭护理操作流程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鼻饲家庭护理注意事项</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常见问题与解决方案</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资源与支持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鼻饲家庭护理概述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鼻饲家庭护理是指在家庭环境中对需要鼻饲管进食的患者进行的一系列护理措施。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确保患者得到适当的营养供给，提高生活质量，减少并发症，促进康复。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鼻饲的适用人群</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无法自行进食的重症患者：如脑外伤、脑卒中等导致吞咽困难的患者。</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消化系统疾病患者：如食管癌、胃癌等。</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长期卧床不起、意识障碍的患者。</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其他需要暂时或长期营养支持的患者。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通过持续输注的方式将营养液缓慢注入胃内，适合需要长期营养支持的患者。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持续输注鼻饲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间歇性推注鼻饲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胃造瘘鼻饲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112" r="1511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将一定量的营养液一次性推入胃内，适合需要短时间补充营养或对胃容量有要求的患者。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通过胃造瘘管将营养液直接注入胃内，适用于无法置入鼻饲管的患者。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鼻饲的常见类型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鼻饲家庭护理操作流程</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准备无菌鼻饲管、无菌注射器、鼻饲用食物搅拌器、鼻饲用食物容器等。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选择新鲜、易消化的食材，如牛奶、米糊、果汁等，确保食材无杂质、无污染。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准备器具与食材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食材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器具</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75" b="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在医生或专业护士的指导下，正确插入鼻饲管，确保管子插入到正确的位置。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插入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定期检查鼻饲管是否通畅，防止堵塞和脱落，保持管子清洁卫生。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维护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鼻饲管插入与维护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鼻饲液的配置与喂食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配置</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根据医生的建议和患者的需求，将食材与适量的水混合搅拌，配置成适合鼻饲的液体。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喂食</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缓慢、均匀地喂食鼻饲液，注意控制喂食速度和量，避免过量喂食导致反流或呛咳。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清洁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每次喂食后，使用无菌棉签清洁鼻腔和口腔，保持口腔和鼻腔的清洁卫生。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观察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密切观察患者是否有口腔感染、鼻腔出血等异常情况，及时处理并就医。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鼻饲后口腔护理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鼻饲家庭护理注意事项</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选择适合患者的营养液，如全营养液、高蛋白营养液等，确保提供足够的营养。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鼻饲液选择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将鼻饲液加热至适宜温度，避免过冷或过热，以免刺激鼻腔和食管黏膜。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温度控制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鼻饲液的选择与温度控制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https://d.book118.com/046151205043010045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2024-09-13T23:20:35.778</cp:lastPrinted>
  <dcterms:created xsi:type="dcterms:W3CDTF">2024-09-13T15:20:35Z</dcterms:created>
  <dcterms:modified xsi:type="dcterms:W3CDTF">2024-09-13T15:20:37Z</dcterms:modified>
</cp:coreProperties>
</file>