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D3E0A-B1DF-43D3-AF46-CBB4F332B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09B9-A679-4B01-8ADC-F8041F5C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F2157-C53A-4ED8-B9E0-09028417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2C132-2DC5-4F62-92AF-D5428D03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85603-34D1-46A6-9A43-7AAC8AE7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E51EEB-9563-4F5D-A6EC-017C8FE02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2496E-4E08-4A18-AAED-53067FFA6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62A0C-1721-4061-80E5-654C56D9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AE23E-6D90-448C-9D0F-7D8468D0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C64BE-B083-4D06-83EB-0F24FBEF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F882-4533-4AA2-A1B5-EBFB25AC3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52025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芯片热效率优化方案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芯片热效率问题概述
 热效率优化技术分析
 芯片结构设计优化方案
 材料选择与热性能提升
 制造工艺与热效率关系
 散热系统设计与优化
 测试与评估方法介绍
 实施计划与未来展望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芯片热效率问题概述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芯片热效率优化方案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芯片热效率问题概述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芯片热效率问题的重要性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1.随着芯片技术的不断发展，芯片的热效率问题愈显突出，已成为制约芯片性能提升的关键因素。</a:t>
            </a:r>
          </a:p>
          <a:p>
            <a:r>
              <a:t>2.芯片热效率问题可能导致芯片过热，影响芯片的稳定性和可靠性，甚至引发故障和损坏。</a:t>
            </a:r>
          </a:p>
          <a:p>
            <a:r>
              <a:t>3.提高芯片热效率对于提升芯片性能、延长芯片使用寿命以及保障系统正常运行具有重要意义。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芯片热效率问题的来源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1.芯片的高密度集成和高速运算产生大量热量，导致芯片温度迅速升高。</a:t>
            </a:r>
          </a:p>
          <a:p>
            <a:r>
              <a:t>2.芯片散热结构设计不合理或材料导热性能不佳，导致热量无法有效散出。</a:t>
            </a:r>
          </a:p>
          <a:p>
            <a:r>
              <a:t>3.系统运行环境和使用条件也可能对芯片热效率产生影响。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芯片热效率问题概述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芯片热效率问题的挑战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1.随着芯片技术的不断进步，芯片的热密度持续提高，对散热技术提出更高要求。</a:t>
            </a:r>
          </a:p>
          <a:p>
            <a:r>
              <a:t>2.传统的散热技术难以满足日益增长的散热需求，需要探索新的散热方法和技术。</a:t>
            </a:r>
          </a:p>
          <a:p>
            <a:r>
              <a:t>3.芯片热效率问题涉及到多个学科领域，需要跨学科的合作与创新。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热效率优化技术分析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芯片热效率优化方案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热效率优化技术分析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热效率优化技术分析概述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1.热效率优化技术的重要性：随着芯片性能的提升，功耗和散热问题日益突出，热效率优化技术成为解决这些问题的关键。</a:t>
            </a:r>
          </a:p>
          <a:p>
            <a:r>
              <a:t>2.热效率优化技术的发展趋势：随着新材料、新工艺的不断涌现，热效率优化技术在不断发展，未来将更加注重高效、环保和可持续性。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芯片结构设计优化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1.芯片布局优化：通过合理布局芯片内部的功能模块，降低功耗和热量产生。</a:t>
            </a:r>
          </a:p>
          <a:p>
            <a:r>
              <a:t>2.热通道设计：利用热通道技术，将热量快速传导出芯片，提高散热效率。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热效率优化技术分析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材料选择与优化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1.高导热材料：选择具有高导热系数的材料，提高芯片的热传导效率。</a:t>
            </a:r>
          </a:p>
          <a:p>
            <a:r>
              <a:t>2.热界面材料：采用低热阻的热界面材料，降低芯片与散热器之间的热阻。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制造工艺优化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1.薄膜沉积技术：利用先进的薄膜沉积技术，制备出具有优良热性能的薄膜。</a:t>
            </a:r>
          </a:p>
          <a:p>
            <a:r>
              <a:t>2.刻蚀技术：通过高精度刻蚀技术，制造出具有复杂结构的散热通道。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热效率优化技术分析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1.微流体冷却：利用微流体技术，将冷却液引入芯片内部，实现高效散热。</a:t>
            </a:r>
          </a:p>
          <a:p>
            <a:r>
              <a:t>2.相变冷却：采用相变材料，吸收芯片热量并实现快速散热。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系统级热管理优化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1.热仿真与优化设计：通过热仿真技术对系统进行优化设计，提高整体热效率。</a:t>
            </a:r>
          </a:p>
          <a:p>
            <a:r>
              <a:t>2.智能热管理：采用智能热管理技术，实时监测系统温度并根据需求进行调控，以实现最佳热效率。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主动冷却技术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芯片结构设计优化方案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芯片热效率优化方案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芯片结构设计优化方案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芯片多层结构设计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1.利用先进的多层结构设计，增加芯片的热传导性能，有效排出内部热量。</a:t>
            </a:r>
          </a:p>
          <a:p>
            <a:r>
              <a:t>2.引入高导热材料，提升芯片的热传导效率。</a:t>
            </a:r>
          </a:p>
          <a:p>
            <a:r>
              <a:t>3.优化各层的厚度与材质，以实现最佳的热量传递和散热效果。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3D芯片堆叠技术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1.采用3D芯片堆叠技术，减小芯片面积，提高热效率。</a:t>
            </a:r>
          </a:p>
          <a:p>
            <a:r>
              <a:t>2.通过精细的堆叠设计，优化热量分布，降低热点温度。</a:t>
            </a:r>
          </a:p>
          <a:p>
            <a:r>
              <a:t>3.利用先进的热管理技术，对堆叠芯片进行有效散热。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芯片结构设计优化方案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微通道冷却技术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1.在芯片内部引入微通道结构，通过液体冷却剂带走热量。</a:t>
            </a:r>
          </a:p>
          <a:p>
            <a:r>
              <a:t>2.优化微通道的设计，提高冷却剂的流动性，增强散热效果。</a:t>
            </a:r>
          </a:p>
          <a:p>
            <a:r>
              <a:t>3.结合先进的材料技术，确保微通道的耐用性和可靠性。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动态热管理策略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1.设计动态的热管理策略，根据芯片工作负载调整散热方案。</a:t>
            </a:r>
          </a:p>
          <a:p>
            <a:r>
              <a:t>2.通过实时监测芯片温度，调整冷却系统的工作状态。</a:t>
            </a:r>
          </a:p>
          <a:p>
            <a:r>
              <a:t>3.结合先进的控制算法，优化散热效果，提高芯片性能。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芯片结构设计优化方案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热电偶合技术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1.利用热电偶合技术，将芯片产生的热量转化为电能进行回收。</a:t>
            </a:r>
          </a:p>
          <a:p>
            <a:r>
              <a:t>2.优化热电偶合器的设计，提高能量转换效率。</a:t>
            </a:r>
          </a:p>
          <a:p>
            <a:r>
              <a:t>3.结合储能技术，将回收的电能进行储存和利用。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新型材料应用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1.探索新型的高导热、低热阻材料，提升芯片散热性能。</a:t>
            </a:r>
          </a:p>
          <a:p>
            <a:r>
              <a:t>2.研究利用碳纳米管、石墨烯等先进材料，改善芯片的热传导特性。</a:t>
            </a:r>
          </a:p>
          <a:p>
            <a:r>
              <a:t>3.结合新型材料，优化芯片结构设计，实现更高效的热量传递和散热。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材料选择与热性能提升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芯片热效率优化方案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材料选择与热性能提升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1.碳纳米管具有极高的导热系数，远超过铜和铝，可有效提升芯片的热传导效率。</a:t>
            </a:r>
          </a:p>
          <a:p>
            <a:r>
              <a:t>2.碳纳米管的热稳定性好，可在高温环境下保持优良的导热性能。</a:t>
            </a:r>
          </a:p>
          <a:p>
            <a:r>
              <a:t>3.碳纳米管具有轻量化、易加工的优点，有利于实现芯片的小型化和集成化。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二维材料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1.二维材料如石墨烯、氮化硼等具有极高的热导率，可有效提升芯片的热传导效率。</a:t>
            </a:r>
          </a:p>
          <a:p>
            <a:r>
              <a:t>2.二维材料具有优良的机械性能和化学稳定性，可用于制造更耐用、更稳定的芯片。</a:t>
            </a:r>
          </a:p>
          <a:p>
            <a:r>
              <a:t>3.二维材料的层状结构有利于实现层间热隔离，可优化芯片的热管理。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材料选择与热性能提升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相变材料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1.相变材料具有高热容量，可有效吸收和储存芯片产生的热量。</a:t>
            </a:r>
          </a:p>
          <a:p>
            <a:r>
              <a:t>2.相变材料在相变过程中可实现热量的均匀分布，降低芯片的热应力。</a:t>
            </a:r>
          </a:p>
          <a:p>
            <a:r>
              <a:t>3.相变材料具有可逆性，可重复使用，降低维护成本。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微通道技术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1.微通道技术可有效增大芯片表面的散热面积，提升散热效率。</a:t>
            </a:r>
          </a:p>
          <a:p>
            <a:r>
              <a:t>2.微通道内的流体流动可实现高效热交换，进一步降低芯片温度。</a:t>
            </a:r>
          </a:p>
          <a:p>
            <a:r>
              <a:t>3.微通道技术具有高度的设计灵活性，可根据不同的芯片结构进行优化。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https://d.book118.com/046152025015010041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芯片热效率问题概述</vt:lpstr>
      <vt:lpstr> 芯片热效率问题概述</vt:lpstr>
      <vt:lpstr> 芯片热效率问题概述</vt:lpstr>
      <vt:lpstr> 热效率优化技术分析</vt:lpstr>
      <vt:lpstr> 热效率优化技术分析</vt:lpstr>
      <vt:lpstr> 热效率优化技术分析</vt:lpstr>
      <vt:lpstr> 热效率优化技术分析</vt:lpstr>
      <vt:lpstr> 芯片结构设计优化方案</vt:lpstr>
      <vt:lpstr> 芯片结构设计优化方案</vt:lpstr>
      <vt:lpstr> 芯片结构设计优化方案</vt:lpstr>
      <vt:lpstr> 芯片结构设计优化方案</vt:lpstr>
      <vt:lpstr> 材料选择与热性能提升</vt:lpstr>
      <vt:lpstr> 材料选择与热性能提升</vt:lpstr>
      <vt:lpstr> 材料选择与热性能提升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2024-09-07T19:42:29.759</cp:lastPrinted>
  <dcterms:created xsi:type="dcterms:W3CDTF">2024-09-07T11:42:29Z</dcterms:created>
  <dcterms:modified xsi:type="dcterms:W3CDTF">2024-09-07T11:42:32Z</dcterms:modified>
</cp:coreProperties>
</file>