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24F87-2CE5-4C4D-A97F-BB9A337F6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A2883-BB76-4F0F-983D-9FA9CE3A1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C392B-525A-4027-89AC-A1750C15E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E9059-671A-404E-B24F-1188B8A54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9C4A7E-EEF3-4656-B4E0-67388F643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13FBC-A34D-420C-82BC-F4FB1632C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22805E-DE81-4DDA-AA97-843C15315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CAF99-D0CB-4816-8A7B-E0F8EC099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896DD-585A-4A7B-A768-86894E904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66304-3149-42BA-BF85-2BDF07B09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8201F-1D25-4928-BF7E-8303FA113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5203500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新能源车辆使用与充电设施建设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新能源车辆的使用与维护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充电设施建设现状与规划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充电设施的技术与标准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新能源车辆与充电设施的政策与法规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新能源车辆与充电设施的未来展望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91" b="58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46" r="6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新能源车辆的定义与分类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纯电动汽车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完全依靠电力驱动，通过电池存储能量，并使用电机进行动力输出。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混合动力汽车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同时搭载传统燃油发动机和电动机，根据行驶状况自动切换动力来源。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插电式混合动力汽车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与混合动力汽车类似，但可以通过外部电源为电池充电。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6" r="338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随着环保意识的提高和技术的不断进步，新能源车辆逐渐得到广泛应用。各国政府纷纷出台政策鼓励新能源车辆的发展。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未来新能源车辆将逐渐成为主流交通工具，充电设施将更加完善，续航里程将不断提高，智能化和网联化程度也将不断提升。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新能源车辆的发展历程与趋势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节能、低噪音、维护成本低等。新能源车辆采用非传统燃料，能够减少对环境的污染；同时，它们的能耗较低，有助于节约能源；此外，由于电动机的特性，新能源车辆在行驶过程中噪音较小；最后，它们的维护成本相对较低，因为电动机和电池的故障率较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续航里程、充电设施、成本等。目前新能源车辆的续航里程相对较短，不能满足长途旅行等需求；同时，充电设施不够完善，给用户带来不便；此外，新能源车辆的成本相对较高，影响了普及程度。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新能源车辆的优势与挑战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新能源车辆的使用与维护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在起步时，应轻踩加速踏板，避免急加速对电池造成过大负担。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平稳起步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合理使用空调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避免急刹车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在驾驶过程中，尽量少开空调，以降低能耗。如需开启，应选择合适的温度和风量。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频繁的急刹车会导致能量回收效率降低，影响续航里程。适当提前刹车，避免急刹车。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新能源车辆的驾驶技巧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电池是新能源车辆的核心部件，需定期进行检查，确保电池状态良好。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定期清洗车辆，避免尘土和污垢影响车辆性能。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保持车辆清洁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按照厂家建议，定期更换空气滤清器和空调滤清器，以保证空气和空调系统的正常工作。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定期更换滤清器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新能源车辆的保养与维护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严格按照厂家建议的充电方式进行充电，避免因充电不当引发安全事故。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注意充电安全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在行驶过程中，严格遵守交通规则，确保自身和他人的安全。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熟悉新能源车辆的应急处理方法，如遇突发情况可正确应对。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了解车辆应急处理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新能源车辆的安全使用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充电设施建设现状与规划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为电动汽车、混合动力汽车等新能源车辆提供电能补给的设施，包括充电站、充电桩等。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根据充电方式，可分为直流充电桩和交流充电桩；根据服务对象，可分为公共充电设施和专用充电设施。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充电设施的定义与分类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充电设施分类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截至XXXX年底，全国已建成充电站XXXX座，充电桩XX万个，覆盖全国主要城市和地区。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167" b="10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目前充电设施的技术水平不断提高，充电速度、设备功率和智能化程度均有所提升。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充电设施的运营模式多样化，包括政府投资、企业自建、合作共建等模式。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充电设施的建设现状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https://d.book118.com/046152035003010041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2024-09-07T15:36:21.928</cp:lastPrinted>
  <dcterms:created xsi:type="dcterms:W3CDTF">2024-09-07T07:36:21Z</dcterms:created>
  <dcterms:modified xsi:type="dcterms:W3CDTF">2024-09-07T07:36:24Z</dcterms:modified>
</cp:coreProperties>
</file>