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1" r:id="rId26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tags" Target="tags/tag1.xml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slideMaster" Target="slideMasters/slideMaster3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18D83BAA-E869-4AFB-B472-D4AA0C899F91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9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2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5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8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9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1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2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4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5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EA041F-629C-49A7-8988-183568E19D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0864B9-2CF8-47B6-8971-6858D4C335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7C6E9A-14D7-4041-B6B5-2C3F74A7AC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8AEBC8-BC4E-45DF-AF34-A7DCFFC34E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22B4CA8-8595-4748-BCAA-A391B78338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A886210-2268-467E-BCE6-5E3B16A171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280AA41-E099-4D43-AEB4-A096C91B05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9D632F-BF3D-4666-A4BC-452E266E88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424A58-1E1B-48CD-8E15-273D229B8B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C3755C-BD58-4B49-8CF5-20EFC56628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268432-5831-4364-B654-4B447E723B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BAD4B59-8120-4B4F-A8B4-E3D9584865C5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F7313673-35C0-427D-86A4-CE2085EA7AB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6153032012010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教学培训领域中人工智能的未来发展模式规划研究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研究背景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人工智能在线教育的发展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人工智能在课程设计和评估中的应用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人工智能在师资培训中的应用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人工智能在学习者支持与辅助中的应用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研究背景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人工智能在教学培训领域的应用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人工智能技术在教学培训领域的不断普及和应用，为教育教学带来了新的机遇和挑战。通过智能化的教学方式和工具，提升了教育效益，同时也需要应对数据隐私保护等问题。研究该领域的发展模式和规划，对于教育行业的未来发展具有重要意义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面临的挑战和机遇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数据隐私保护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挑战一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技术更新换代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挑战二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个性化学习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机遇一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智能辅助教学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机遇二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研究意义和目的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人工智能在教学领域的影响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深入了解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制定可持续发展规划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指导发展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为教学培训提供科技支持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探索未来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模式规划的具体内容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教学资源智能化管理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内容一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智能教学平台建设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内容二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个性化学习系统设计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内容三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教师智能化培训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内容四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3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专家访谈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听取专家意见和建议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获取实践经验和研究成果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6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问卷调查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收集教师和学生的意见和需求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定量分析现有教学模式的优缺点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9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实地考察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走进教育现场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观察人工智能技术应用情况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研究方法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3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文献综述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梳理相关研究成果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总结人工智能在教育领域的应用现状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人工智能在教学培训中的作用与作用机制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人工智能技术通过大数据分析和智能推荐算法，可以实现个性化学习路径，并为学生提供更有效的学习资源。此外，智能辅助教学系统可以根据学生的学习情况调整教学内容和节奏，提高学习效率和满意度。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第二章 人工智能在线教育的发展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在线教育概述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线教育是指通过互联网等信息技术手段实现的教育形式。随着人工智能技术的发展，在线教育已经成为教学领域的重要趋势。人工智能技术在在线教育中的应用不断扩展，为学生提供了更灵活、个性化的学习方式。在线教育的发展趋势和挑战也逐渐显现，需要不断创新和完善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个性化学习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人工智能技术的个性化推荐算法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个性化学习实现方式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个性化学习对学习效果的影响分析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学生学习效果评估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个性化学习模式规划的核心因素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关键因素分析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优势展示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提升教学效率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促进学生学习兴趣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设计原则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个性化定制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易用性设计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发展方向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深度学习技术应用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大数据分析优化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智能教辅系统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功能介绍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智能答疑系统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智能作业批改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6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在线讨论和互动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7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智能筛选帖子，提供精华内容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促进讨论质量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0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虚拟现实技术融合，互动体验提升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未来发展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3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促进学生思维交流，拓展视野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价值和作用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对人工智能在线教育的发展模式规划研究，可以看到人工智能技术为教学带来了前所未有的机遇和挑战。个性化学习、智能教辅系统以及在线讨论和互动等方面的应用，将为教育培训领域带来更多创新和发展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人工智能在课程设计和评估中的应用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课程设计中的人工智能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人工智能技术在课程设计中发挥着越来越重要的作用。通过智能算法和大数据分析，可以帮助教师更快速、更准确地设计出符合学生需求的课程内容。同时，人工智能还能根据学生的学习情况进行智能调整，提高教学效率和质量。未来，随着人工智能技术的不断发展，课程设计的智能化水平将不断提升，为教学带来更多创新和可能性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课程设计中的人工智能应用案例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根据学生的学习习惯和能力水平，智能生成最适合的学习路径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个性化学习路径设计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利用大数据分析，优化课程内容，提高学习效果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课程内容优化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智能算法生成适应学生需求的教学材料，提高教学效率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自动生成教学材料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5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数据分析工具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帮助教师分析学生成绩数据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提供数据支持决策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8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在线测试系统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智能生成试题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自动批改试卷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1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学习行为监控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分析学生在线学习行为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提供教学改进建议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课程评估中的人工智能实际应用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5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智能评估系统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自动化评估学生学习情况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提供个性化评价建议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改善教学评估效率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7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教学质量保障中人工智能的具体实践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8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智能系统监控教学过程，提供教学反馈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教学过程监督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利用人工智能算法评估教学质量，提出改进建议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教学质量评估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智能系统管理学习资源，提供学生优质学习资源推荐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学习资源管理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6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7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教学效果评估中的人工智能应用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教学效果评估是课程提升的关键环节，人工智能技术可以帮助实现更精准的评估和改进。通过智能数据分析和机器学习算法，可以更好地了解学生的学习状态，提供个性化的学习反馈和改进措施。未来，随着人工智能技术的不断发展，教学效果评估将更趋科学化和智能化，为教育培训领域带来更大的发展机遇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https://d.book118.com/046153032012010104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142</Paragraphs>
  <Slides>22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30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教学培训领域中人工智能的未来发展模式规划研究</vt:lpstr>
      <vt:lpstr>目录</vt:lpstr>
      <vt:lpstr>第1章 研究背景</vt:lpstr>
      <vt:lpstr> </vt:lpstr>
      <vt:lpstr>面临的挑战和机遇</vt:lpstr>
      <vt:lpstr>研究意义和目的</vt:lpstr>
      <vt:lpstr>模式规划的具体内容</vt:lpstr>
      <vt:lpstr>研究方法</vt:lpstr>
      <vt:lpstr>人工智能在教学培训中的作用与作用机制</vt:lpstr>
      <vt:lpstr>第二章 人工智能在线教育的发展</vt:lpstr>
      <vt:lpstr> </vt:lpstr>
      <vt:lpstr>个性化学习</vt:lpstr>
      <vt:lpstr>智能教辅系统</vt:lpstr>
      <vt:lpstr>在线讨论和互动</vt:lpstr>
      <vt:lpstr>总结</vt:lpstr>
      <vt:lpstr>第3章 人工智能在课程设计和评估中的应用</vt:lpstr>
      <vt:lpstr> </vt:lpstr>
      <vt:lpstr>课程设计中的人工智能应用案例</vt:lpstr>
      <vt:lpstr>课程评估中的人工智能实际应用</vt:lpstr>
      <vt:lpstr>教学质量保障中人工智能的具体实践</vt:lpstr>
      <vt:lpstr> 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2024-09-29T14:24:39.397</cp:lastPrinted>
  <dcterms:created xsi:type="dcterms:W3CDTF">2024-09-29T06:24:39Z</dcterms:created>
  <dcterms:modified xsi:type="dcterms:W3CDTF">2024-09-29T06:24:41Z</dcterms:modified>
</cp:coreProperties>
</file>