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EF172-9EB9-40CE-AA4D-3ED05F201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D466F-C555-4947-8B1F-E05BB1C10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CC8E0-0189-460D-9CCE-9CB9BF075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01DB5-9C77-4E87-A112-91ED6805B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ACE466-4953-4465-8B93-F2DF5EBA9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C6251F-F695-4143-944C-40EB34742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5DB473-7573-4C94-A7B0-C1B877AB9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7C70A-277A-4D5B-BE4C-EC49395FB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96C42-284D-4F12-8145-CC175E462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D3326-3819-48E6-9544-D3521F82E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6DDFF-BEFB-4412-9560-1475F7B1E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5305100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难治性高血压的治疗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难治性高血压的概述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难治性高血压的治疗方法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难治性高血压的联合治疗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难治性高血压的特殊情况处理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难治性高血压的预防与控制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难治性高血压的概述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难治性高血压是指尽管使用了三种或更多种合适剂量的降压药物，血压仍然无法达到目标水平的高血压。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原发性难治性高血压和继发性难治性高血压，前者指原因不明的高血压，后者指由特定疾病或情况引起的高血压。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包括遗传因素、不良生活习惯、慢性肾脏疾病、内分泌异常等。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涉及神经体液调节、血管重构、炎症反应等多个方面。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头痛、头晕、胸闷、心悸等高血压症状，可能伴有心脑肾等靶器官损害的表现。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在改善生活方式和使用了足够剂量且合理的三种降压药物（通常包括利尿剂）后，诊室血压仍未达标，或家庭血压平均值&gt;135/85mmHg。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63" r="23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难治性高血压的治疗方法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针对难治性高血压，通常需要联合使用多种降压药物，以达到更好的降压效果。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多种药物联合治疗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针对病因治疗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定期调整药物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针对不同病因的高血压，选择相应的药物治疗，如肾血管性高血压可选用肾血管扩张剂。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根据血压控制情况，定期调整药物种类和剂量，以保持血压在正常范围内。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372" r="2037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包括减轻体重、减少钠盐摄入、增加钾盐摄入、适量运动、减少精神压力等。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改善生活方式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控制热量摄入，减少高脂肪、高糖分、高盐分的食物，增加蔬菜、水果、全谷类食物的摄入。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戒烟和限制酒精摄入有助于降低血压，改善心血管健康。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针对焦虑、抑郁等心理问题，可采取心理疏导、认知行为疗法等心理干预措施，以缓解不良情绪对血压的影响。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难治性高血压的联合治疗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多种药物的联合应用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难治性高血压，通常需要同时使用多种降压药物以达到理想的血压控制效果。常见的药物组合包括血管紧张素转换酶抑制剂（ACE抑制剂）、血管紧张素受体拮抗剂（ARBs）、钙通道拮抗剂（CCBs）和噻嗪类利尿剂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药物的合理搭配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根据患者的具体情况，医生会选择适合的药物组合，以达到最佳的治疗效果。药物的搭配应考虑到患者的血压水平、心血管风险、合并症等因素。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药物的剂量调整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在联合用药的过程中，药物的剂量需要进行适当的调整，以确保患者能够耐受且获得最佳的治疗效果。医生会根据患者的反应和血压控制情况逐步调整药物剂量。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药物治疗的联合应用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https://d.book118.com/046153051000010033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2024-09-01T09:11:41.140</cp:lastPrinted>
  <dcterms:created xsi:type="dcterms:W3CDTF">2024-09-01T01:11:41Z</dcterms:created>
  <dcterms:modified xsi:type="dcterms:W3CDTF">2024-09-01T01:11:43Z</dcterms:modified>
</cp:coreProperties>
</file>