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CWPKC+MS-UIGothic"/>
      <p:regular r:id="rId19"/>
    </p:embeddedFont>
    <p:embeddedFont>
      <p:font typeface="FNAWHA+NIRTBS+MicrosoftYaHei-Bold"/>
      <p:regular r:id="rId20"/>
    </p:embeddedFont>
    <p:embeddedFont>
      <p:font typeface="KIRNNU+MULJVV+ArialMT"/>
      <p:regular r:id="rId21"/>
    </p:embeddedFont>
    <p:embeddedFont>
      <p:font typeface="MMJTGR+JPUVNA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2B907-AB31-40D8-BF4B-4E04035E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DE36F-CEE1-4925-AA75-25BF2F64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5B684-5CAF-4D13-8A60-1C9757BA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7DBC9-18E6-4006-9F25-C19DA2FB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A846B-0D53-428D-AE4A-E2F175E0F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D8925-70AA-4B18-B462-7666EB4C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A0EFA-E47C-448A-94B9-556E54095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E02CE-D9D1-42A7-8BF9-8AF05405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57CD0-51A1-45F6-BB88-4BB696B2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FC66A-BC8D-477C-8807-E9ADF1C5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724A-FE95-45B4-949D-A9EB5148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54104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54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5400">
                <a:solidFill>
                  <a:srgbClr val="000000"/>
                </a:solidFill>
                <a:latin typeface="QCWPKC+MS-UIGothic"/>
                <a:cs typeface="QCWPKC+MS-UIGothic"/>
              </a:rPr>
              <a:t>行力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QCWPKC+MS-UIGothic"/>
                <a:cs typeface="QCWPK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CWPKC+MS-UIGothic"/>
                <a:cs typeface="QCWPKC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FNAWHA+NIRTBS+MicrosoftYaHei-Bold"/>
                <a:cs typeface="FNAWHA+NIRTBS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IRNNU+MULJVV+ArialMT"/>
                <a:cs typeface="KIRNNU+MULJV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文精神概述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436810"/>
            <a:ext cx="4089341" cy="22448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IRNNU+MULJVV+ArialMT"/>
                <a:cs typeface="KIRNNU+MULJV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文精神与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行力的关系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IRNNU+MULJVV+ArialMT"/>
                <a:cs typeface="KIRNNU+MULJV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培养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文式的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行力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IRNNU+MULJVV+ArialMT"/>
                <a:cs typeface="KIRNNU+MULJV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文精神与企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文化建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IRNNU+MULJVV+ArialMT"/>
                <a:cs typeface="KIRNNU+MULJV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QCWPKC+MS-UIGothic"/>
                <a:cs typeface="QCWPKC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FNAWHA+NIRTBS+MicrosoftYaHei-Bold"/>
                <a:cs typeface="FNAWHA+NIRTB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4500">
                <a:solidFill>
                  <a:srgbClr val="000000"/>
                </a:solidFill>
                <a:latin typeface="QCWPKC+MS-UIGothic"/>
                <a:cs typeface="QCWPKC+MS-UIGothic"/>
              </a:rPr>
              <a:t>文精神概述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873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JTGR+JPUVNA+MicrosoftYaHei"/>
                <a:cs typeface="MMJTGR+JPUVNA+MicrosoftYaHei"/>
              </a:rPr>
              <a:t>19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中叶，美国与西班牙开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，美国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总统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急需一封重要的信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件交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给远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在古巴的加西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危受命，不畏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艰险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，克服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重重困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，将信件成功送达加西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手中。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文的事迹被广泛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播，成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、敬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、勤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奋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新的象征。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文精神的内涵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MJTGR+JPUVNA+MicrosoftYaHei"/>
                <a:cs typeface="MMJTGR+JPUVN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MJTGR+JPUVNA+MicrosoftYaHei"/>
                <a:cs typeface="MMJTGR+JPUVN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MJTGR+JPUVNA+MicrosoftYaHei"/>
                <a:cs typeface="MMJTGR+JPUVN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MJTGR+JPUVNA+MicrosoftYaHei"/>
                <a:cs typeface="MMJTGR+JPUVN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忠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敬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勤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创</a:t>
            </a:r>
            <a:r>
              <a:rPr sz="1550">
                <a:solidFill>
                  <a:srgbClr val="3045FD"/>
                </a:solidFill>
                <a:latin typeface="QCWPKC+MS-UIGothic"/>
                <a:cs typeface="QCWPKC+MS-UIGothic"/>
              </a:rPr>
              <a:t>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和使命的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定信念，不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艰险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如一。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，全力以赴，追求卓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不畏困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持不懈，努力拼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勇于突破，敢于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632325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越。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10119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搏。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文精神的意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AWHA+NIRTBS+MicrosoftYaHei-Bold"/>
                <a:cs typeface="FNAWHA+NIRTB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AWHA+NIRTBS+MicrosoftYaHei-Bold"/>
                <a:cs typeface="FNAWHA+NIRTB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NAWHA+NIRTBS+MicrosoftYaHei-Bold"/>
                <a:cs typeface="FNAWHA+NIRTB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3045FD"/>
                </a:solidFill>
                <a:latin typeface="QCWPKC+MS-UIGothic"/>
                <a:cs typeface="QCWPKC+MS-UIGothic"/>
              </a:rPr>
              <a:t>个人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对组织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3045FD"/>
                </a:solidFill>
                <a:latin typeface="QCWPKC+MS-UIGothic"/>
                <a:cs typeface="QCWPKC+MS-UIGothic"/>
              </a:rPr>
              <a:t>社会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极向上的工作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和生活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度，提高个人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合素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争力。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强团队协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组织绩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效和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争力。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正能量，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立良好社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尚，推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步和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FNAWHA+NIRTBS+MicrosoftYaHei-Bold"/>
                <a:cs typeface="FNAWHA+NIRTB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4500">
                <a:solidFill>
                  <a:srgbClr val="000000"/>
                </a:solidFill>
                <a:latin typeface="QCWPKC+MS-UIGothic"/>
                <a:cs typeface="QCWPKC+MS-UIGothic"/>
              </a:rPr>
              <a:t>行力的重要性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行力是指个人或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划、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策略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具体行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定目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的能力。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行力包括完成任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、达成目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实现计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划的能力，以及在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程中所表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出的主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性、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任心和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行力的高低直接影响到个人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的工作效率、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WPKC+MS-UIGothic"/>
                <a:cs typeface="QCWPKC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个人和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提高工作效率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提升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业绩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增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强竞</a:t>
            </a:r>
            <a:r>
              <a:rPr sz="2300" spc="23">
                <a:solidFill>
                  <a:srgbClr val="3045FD"/>
                </a:solidFill>
                <a:latin typeface="QCWPKC+MS-UIGothic"/>
                <a:cs typeface="QCWPKC+MS-UIGothic"/>
              </a:rPr>
              <a:t>争力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的人或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更快地完成任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源浪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，提高工作效率。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的人或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行力是个人和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的核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争力之一，能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使个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在激烈的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争中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而出。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提高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行力的方法与途径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明确目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与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3045FD"/>
                </a:solidFill>
                <a:latin typeface="QCWPKC+MS-UIGothic"/>
                <a:cs typeface="QCWPKC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培养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团队协</a:t>
            </a: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作精神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制定清晰的目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划，明确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建立良好的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作机制，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挥团队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，共同完成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9625" y="284655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任，有助于提高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行力。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化流程与沟通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激励与反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机制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化工作流程，加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内部沟通，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减少信息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传递环节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，提高工作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建立有效的激励与反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机制，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造力，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行力。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FNAWHA+NIRTBS+MicrosoftYaHei-Bold"/>
                <a:cs typeface="FNAWHA+NIRTB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803735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4250" spc="23">
                <a:solidFill>
                  <a:srgbClr val="000000"/>
                </a:solidFill>
                <a:latin typeface="QCWPKC+MS-UIGothic"/>
                <a:cs typeface="QCWPKC+MS-UIGothic"/>
              </a:rPr>
              <a:t>文精神与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4250" spc="25">
                <a:solidFill>
                  <a:srgbClr val="000000"/>
                </a:solidFill>
                <a:latin typeface="QCWPKC+MS-UIGothic"/>
                <a:cs typeface="QCWPKC+MS-UIGothic"/>
              </a:rPr>
              <a:t>行力的关系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行力的启示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主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承担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强调积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地承担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任，不推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诿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、不抱怨，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行力有着重要的启示，即面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承担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任，不找借口，不推卸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高效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5487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高效完成任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这对执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行力有着重要的启示，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注重效率，尽可能快速、准确地完成任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忠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诚</a:t>
            </a:r>
            <a:r>
              <a:rPr sz="1600">
                <a:solidFill>
                  <a:srgbClr val="3045FD"/>
                </a:solidFill>
                <a:latin typeface="QCWPKC+MS-UIGothic"/>
                <a:cs typeface="QCWPKC+MS-UIGothic"/>
              </a:rPr>
              <a:t>敬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32968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和敬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这对执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行力有着重要的启示，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保持高度的忠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和敬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精神，尽心尽力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地完成任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如何运用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文精神提升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加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强团队协</a:t>
            </a:r>
            <a:r>
              <a:rPr sz="2300">
                <a:solidFill>
                  <a:srgbClr val="3045FD"/>
                </a:solidFill>
                <a:latin typeface="QCWPKC+MS-UIGothic"/>
                <a:cs typeface="QCWPKC+MS-UIGothic"/>
              </a:rPr>
              <a:t>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强调团队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合作，因此，要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行力，需要加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强团队协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建立良好的沟通机制和合作机制。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树</a:t>
            </a: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立正确的价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、敬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、拼搏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，因此，要提升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行力，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首先需要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立正确的价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，明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确工作的意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和目的。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CWPKC+MS-UIGothic"/>
                <a:cs typeface="QCWPKC+MS-UIGothic"/>
              </a:rPr>
              <a:t>提高自我管理能力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文精神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自我管理，因此，要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行力，需要提高自我管理能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力，包括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管理、情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管理、自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WPKC+MS-UIGothic"/>
                <a:cs typeface="QCWPKC+MS-UIGothic"/>
              </a:rPr>
              <a:t>我激励等方面。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文精神与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行力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合的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实际</a:t>
            </a:r>
            <a:r>
              <a:rPr sz="3000">
                <a:solidFill>
                  <a:srgbClr val="3045FD"/>
                </a:solidFill>
                <a:latin typeface="QCWPKC+MS-UIGothic"/>
                <a:cs typeface="QCWPKC+MS-UIGothic"/>
              </a:rPr>
              <a:t>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某公司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3045FD"/>
                </a:solidFill>
                <a:latin typeface="QCWPKC+MS-UIGothic"/>
                <a:cs typeface="QCWPKC+MS-UIGothic"/>
              </a:rPr>
              <a:t>售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313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该团队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在工作中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极践行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文精神，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承担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任、高效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行、忠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过团队协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作和自我管理，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000000"/>
                </a:solidFill>
                <a:latin typeface="QCWPKC+MS-UIGothic"/>
                <a:cs typeface="QCWPKC+MS-UIGothic"/>
              </a:rPr>
              <a:t>的快速提升。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CWPKC+MS-UIGothic"/>
                <a:cs typeface="QCWPKC+MS-UIGothic"/>
              </a:rPr>
              <a:t>某政府部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在工作中注重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文精神的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践，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立了正确的价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作和自我管理能力，提高了整体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WPKC+MS-UIGothic"/>
                <a:cs typeface="QCWPKC+MS-UIGothic"/>
              </a:rPr>
              <a:t>力水平。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https://d.book118.com/046154104132010054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QCWPKC+MS-UIGothic</vt:lpstr>
      <vt:lpstr>FNAWHA+NIRTBS+MicrosoftYaHei-Bold</vt:lpstr>
      <vt:lpstr>KIRNNU+MULJVV+ArialMT</vt:lpstr>
      <vt:lpstr>Times New Roman</vt:lpstr>
      <vt:lpstr>MMJTGR+JPUVNA+MicrosoftYaHei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2024-09-21T16:38:34.898</cp:lastPrinted>
  <dcterms:created xsi:type="dcterms:W3CDTF">2024-09-21T08:38:34Z</dcterms:created>
  <dcterms:modified xsi:type="dcterms:W3CDTF">2024-09-21T08:38:36Z</dcterms:modified>
</cp:coreProperties>
</file>