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E197D-6380-4A01-994E-5EB466C7A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9B0AF-9A55-45D4-ABE7-86C27D8D0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36F0B-DBD8-4B50-A35A-1538BB7B4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72D3B-D57C-4BD9-A464-49033E4EC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59FA59-94C3-4926-9755-D4952335E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CC34F6-F5CC-4F0F-99AD-E8E2439F9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2081DE-FA3C-4D96-ABEC-C6D907BD0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CF20A-908E-4C75-8408-8E52C32A8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14C41-0DB2-489A-90A4-6ABB98A2C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AFACD-4D6B-41A2-8FAC-75BE2DCA6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345F1-8ECE-4B89-8F34-AA5BE20E0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20001300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免疫治疗的方法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免疫治疗的主要方法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免疫治疗的临床应用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免疫治疗的未来展望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免疫治疗的案例分析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免疫治疗是指通过调节人体免疫系统，增强抗肿瘤、抗感染等免疫功能，以达到治疗疾病的目的。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根据作用机制和目的，免疫治疗可分为非特异性免疫增强疗法、肿瘤疫苗、免疫检查点抑制剂等。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免疫治疗的历史可以追溯到20世纪初，但直到近年来随着生物技术的进步，才取得了突破性进展。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目前，免疫治疗已成为肿瘤治疗的重要手段之一，未来仍将继续探索和发展更多有效的免疫治疗方法。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免疫治疗的优势与挑战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免疫治疗具有针对性强、副作用小、不易产生耐药性等优点，可有效延长患者生存期并提高生活质量。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免疫治疗的挑战包括如何提高疗效、降低副作用、克服耐药性等问题，需要进一步研究和探索。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免疫治疗的主要方法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免疫检查点抑制剂是当前最热门的免疫治疗方法之一，通过阻断免疫检查点分子，如CTLA-4和PD-1，来恢复T细胞的抗肿瘤活性。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免疫检查点抑制剂已在黑色素瘤、肺癌、肾癌和膀胱癌等肿瘤治疗中取得显著成果，显著提高了患者的生存率和生活质量。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免疫检查点抑制剂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肿瘤疫苗通过激发机体免疫系统对肿瘤细胞的特异性免疫反应，从而达到预防和治疗肿瘤的目的。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肿瘤疫苗可分为预防性疫苗和治疗性疫苗，前者如HPV疫苗，后者如Sipuleucel-T疫苗和Gardasil疫苗。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肿瘤疫苗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细胞免疫疗法是一种利用人体自身免疫细胞来攻击肿瘤的治疗方法，主要包括CAR-T细胞疗法和TCR-T疗法等。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CAR-T细胞疗法在血液肿瘤治疗中取得显著疗效，而TCR-T疗法在实体瘤治疗中展现出巨大潜力。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细胞免疫疗法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基因编辑技术如CRISPR-Cas9为免疫治疗提供了新的手段，可用于改造免疫细胞或调节免疫系统功能。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基因编辑技术可应用于CAR-T细胞疗法，以提高CAR-T细胞的持久性和抗肿瘤活性，同时还可用于治疗遗传性疾病和传染病。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基因编辑与免疫治疗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https://d.book118.com/046200013001010033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2024-09-01T09:32:24.672</cp:lastPrinted>
  <dcterms:created xsi:type="dcterms:W3CDTF">2024-09-01T01:32:24Z</dcterms:created>
  <dcterms:modified xsi:type="dcterms:W3CDTF">2024-09-01T01:32:26Z</dcterms:modified>
</cp:coreProperties>
</file>