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425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32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3C16E2-C661-4723-8B7C-29B1B9F83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F153D8-0A7B-4021-8DB0-F6B14A894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B11098-9FBF-4C34-9E9C-9106F4BEE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4AB468-ECF5-475B-A173-A9A794A55F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AE518D-DC34-4F2A-8F13-0E40FCE54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4C6032-9A7D-4C56-BB46-1F8022E68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31CCEA-6AAF-473B-94A2-9DD675C0D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AD84B-120E-46AF-8B7D-859245C06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D6BA54-F368-4C98-A1A8-B258DFCFB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722285-75FC-4097-94A5-2118B58D47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EB0B45-F76A-40CE-A080-B6A7D77CE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4242" r:id="rId2"/>
    <p:sldLayoutId id="2147504243" r:id="rId3"/>
    <p:sldLayoutId id="2147504244" r:id="rId4"/>
    <p:sldLayoutId id="2147504245" r:id="rId5"/>
    <p:sldLayoutId id="2147504246" r:id="rId6"/>
    <p:sldLayoutId id="2147504247" r:id="rId7"/>
    <p:sldLayoutId id="2147504248" r:id="rId8"/>
    <p:sldLayoutId id="2147504249" r:id="rId9"/>
    <p:sldLayoutId id="2147504250" r:id="rId10"/>
    <p:sldLayoutId id="214750425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tags" Target="../tags/tag107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20014322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工程进度计划的主要作用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695960" y="2700000"/>
            <a:ext cx="2700020" cy="14497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90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06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106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695960" y="3463270"/>
            <a:ext cx="2700020" cy="15335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3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工程进度计划的作用</a:t>
            </a:r>
            <a:endParaRPr lang="zh-CN" altLang="en-US" sz="3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3366135" y="2700000"/>
            <a:ext cx="2700020" cy="14497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90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06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106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3366135" y="3463270"/>
            <a:ext cx="2700020" cy="15335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3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工程进度计划的制定</a:t>
            </a:r>
            <a:endParaRPr lang="zh-CN" altLang="en-US" sz="3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6036310" y="2700000"/>
            <a:ext cx="2700020" cy="14497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90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06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106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6036310" y="3463270"/>
            <a:ext cx="2700020" cy="15335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3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工程进度计划的实施</a:t>
            </a:r>
            <a:endParaRPr lang="zh-CN" altLang="en-US" sz="3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8706485" y="2700000"/>
            <a:ext cx="2700020" cy="14497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90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06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106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8706485" y="3463270"/>
            <a:ext cx="2700020" cy="15335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3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工程进度计划的管理</a:t>
            </a:r>
            <a:endParaRPr lang="zh-CN" altLang="en-US" sz="3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工程进度计划的作用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确保工程按时完成</a:t>
            </a:r>
            <a:endParaRPr lang="zh-CN" altLang="en-US"/>
          </a:p>
        </p:txBody>
      </p:sp>
      <p:sp>
        <p:nvSpPr>
          <p:cNvPr id="104890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控制工程成本：合理安排工程进度，控制工程成本，降低工程风险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2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提高工程质量：合理安排工程进度，保证工程质量，提高工程效益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2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明确工程进度：明确每个阶段的任务和完成时间，确保工程按时完成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2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提高工作效率：合理安排工程进度，提高工作效率，缩短工程周期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优化资源配置</a:t>
            </a:r>
            <a:endParaRPr lang="zh-CN" altLang="en-US"/>
          </a:p>
        </p:txBody>
      </p:sp>
      <p:sp>
        <p:nvSpPr>
          <p:cNvPr id="1048964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提高资源利用率：通过合理安排工程进度，提高资源利用率，减少浪费。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0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降低成本：合理安排工程进度，可以降低工程成本，提高经济效益。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6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提高工程质量：合理安排工程进度，可以保证工程质量，提高工程安全性。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提高工程效率：合理安排工程进度，可以提高工程效率，缩短工期。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降低工程成本</a:t>
            </a:r>
            <a:endParaRPr lang="zh-CN" altLang="en-US"/>
          </a:p>
        </p:txBody>
      </p:sp>
      <p:sp>
        <p:nvSpPr>
          <p:cNvPr id="1049022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4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优化资源配置：合理分配人力、物力和财力，提高资源利用率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28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0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减少浪费：避免材料、设备、人力的浪费，降低工程成本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34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6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提高效率：合理安排工程进度，缩短工期，提高工作效率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40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42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降低风险：提前预测和规避工程风险，减少损失，降低工程成本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https://d.book118.com/046200143222010042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4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4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4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4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5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微软雅黑</vt:lpstr>
      <vt:lpstr>Office Theme</vt:lpstr>
      <vt:lpstr>工程进度计划的主要作用</vt:lpstr>
      <vt:lpstr>目录</vt:lpstr>
      <vt:lpstr>工程进度计划的作用</vt:lpstr>
      <vt:lpstr>确保工程按时完成</vt:lpstr>
      <vt:lpstr>优化资源配置</vt:lpstr>
      <vt:lpstr>降低工程成本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2024-09-10T11:38:25.127</cp:lastPrinted>
  <dcterms:created xsi:type="dcterms:W3CDTF">2024-09-10T03:38:25Z</dcterms:created>
  <dcterms:modified xsi:type="dcterms:W3CDTF">2024-09-10T03:38:27Z</dcterms:modified>
</cp:coreProperties>
</file>