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4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8955B-3CEC-44ED-B89C-D158C36E6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29381-B664-45A3-A554-E985ED79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D660E-5876-4103-AE82-C49F1AEC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01755-A792-4E44-8B4E-DD9820E1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9061D-8266-4ABB-8EE1-5E6506937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4D5F5-0E4C-4BC9-A403-1E99909D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5242B-7359-4E66-A751-FC4B75130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92BAE-BF0F-4AB6-85BD-F9C1C73A4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B1060-048D-4AA1-BDC2-F686E554F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109A1-5D90-4C4A-A300-9D68F69F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940D9-1108-4AB7-800D-FF978C748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33" r:id="rId2"/>
    <p:sldLayoutId id="2147486434" r:id="rId3"/>
    <p:sldLayoutId id="2147486435" r:id="rId4"/>
    <p:sldLayoutId id="2147486436" r:id="rId5"/>
    <p:sldLayoutId id="2147486437" r:id="rId6"/>
    <p:sldLayoutId id="2147486438" r:id="rId7"/>
    <p:sldLayoutId id="2147486439" r:id="rId8"/>
    <p:sldLayoutId id="2147486440" r:id="rId9"/>
    <p:sldLayoutId id="2147486441" r:id="rId10"/>
    <p:sldLayoutId id="21474864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002302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美容神器的科学证明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美容神器的原理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美容神器的使用方法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美容神器的效果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美容神器的安全性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美容神器的适用人群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美容神器的购买与保养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美容神器的原理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科学依据</a:t>
            </a:r>
            <a:endParaRPr lang="zh-CN" altLang="en-US"/>
          </a:p>
        </p:txBody>
      </p:sp>
      <p:sp>
        <p:nvSpPr>
          <p:cNvPr id="10489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抗氧化作用：美容神器含有抗氧化成分，能够抵抗自由基对皮肤的损害。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皮肤细胞再生：美容神器通过刺激皮肤细胞再生，达到美容效果。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胶原蛋白生成：美容神器能够促进胶原蛋白生成，使皮肤更加紧致有弹性。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保湿效果：美容神器具有保湿效果，能够使皮肤保持水润状态。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皮肤生理学</a:t>
            </a:r>
            <a:endParaRPr lang="zh-CN" altLang="en-US"/>
          </a:p>
        </p:txBody>
      </p:sp>
      <p:sp>
        <p:nvSpPr>
          <p:cNvPr id="10490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皮肤结构：表皮、真皮、皮下组织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皮肤老化：自然老化、光老化、氧化应激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美容神器的作用原理：针对皮肤生理特点，改善皮肤状况，延缓皮肤老化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皮肤功能：保护、感觉、分泌、排泄、调节体温、吸收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美容神器的功效</a:t>
            </a:r>
            <a:endParaRPr lang="zh-CN" altLang="en-US"/>
          </a:p>
        </p:txBody>
      </p:sp>
      <p:sp>
        <p:nvSpPr>
          <p:cNvPr id="1049128" name="任意多边形 20"/>
          <p:cNvSpPr/>
          <p:nvPr>
            <p:custDataLst>
              <p:tags r:id="rId2"/>
            </p:custDataLst>
          </p:nvPr>
        </p:nvSpPr>
        <p:spPr>
          <a:xfrm rot="2700000">
            <a:off x="800412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55193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清洁皮肤：深层清洁，去除污垢和油脂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2"/>
          <p:cNvSpPr/>
          <p:nvPr>
            <p:custDataLst>
              <p:tags r:id="rId4"/>
            </p:custDataLst>
          </p:nvPr>
        </p:nvSpPr>
        <p:spPr>
          <a:xfrm>
            <a:off x="590558" y="2803162"/>
            <a:ext cx="1624846" cy="11506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18"/>
          <p:cNvSpPr/>
          <p:nvPr>
            <p:custDataLst>
              <p:tags r:id="rId5"/>
            </p:custDataLst>
          </p:nvPr>
        </p:nvSpPr>
        <p:spPr>
          <a:xfrm rot="5400000">
            <a:off x="2678796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29032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保湿补水：补充水分，保持皮肤水润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3"/>
          <p:cNvSpPr/>
          <p:nvPr>
            <p:custDataLst>
              <p:tags r:id="rId7"/>
            </p:custDataLst>
          </p:nvPr>
        </p:nvSpPr>
        <p:spPr>
          <a:xfrm>
            <a:off x="2467655" y="2803162"/>
            <a:ext cx="1624846" cy="11506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55249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06128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紧致肌肤：提升皮肤弹性，减少皱纹和松弛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4"/>
          <p:cNvSpPr/>
          <p:nvPr>
            <p:custDataLst>
              <p:tags r:id="rId10"/>
            </p:custDataLst>
          </p:nvPr>
        </p:nvSpPr>
        <p:spPr>
          <a:xfrm>
            <a:off x="4344751" y="2803162"/>
            <a:ext cx="1624846" cy="11506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32345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322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美白淡斑：淡化色斑，提亮肤色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5"/>
          <p:cNvSpPr/>
          <p:nvPr>
            <p:custDataLst>
              <p:tags r:id="rId13"/>
            </p:custDataLst>
          </p:nvPr>
        </p:nvSpPr>
        <p:spPr>
          <a:xfrm>
            <a:off x="6222492" y="2803162"/>
            <a:ext cx="1624846" cy="11506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311373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6096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抗衰老：促进胶原蛋白生成，延缓皮肤衰老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6"/>
          <p:cNvSpPr/>
          <p:nvPr>
            <p:custDataLst>
              <p:tags r:id="rId16"/>
            </p:custDataLst>
          </p:nvPr>
        </p:nvSpPr>
        <p:spPr>
          <a:xfrm>
            <a:off x="8099588" y="2803162"/>
            <a:ext cx="1624846" cy="11506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87182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938061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舒缓修复：缓解皮肤敏感，修复受损肌肤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7"/>
          <p:cNvSpPr/>
          <p:nvPr>
            <p:custDataLst>
              <p:tags r:id="rId19"/>
            </p:custDataLst>
          </p:nvPr>
        </p:nvSpPr>
        <p:spPr>
          <a:xfrm>
            <a:off x="9977328" y="2803162"/>
            <a:ext cx="1624846" cy="11506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美容神器的使用方法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使用步骤</a:t>
            </a:r>
            <a:endParaRPr lang="zh-CN" altLang="en-US"/>
          </a:p>
        </p:txBody>
      </p:sp>
      <p:sp>
        <p:nvSpPr>
          <p:cNvPr id="1049246" name="圆角矩形 26"/>
          <p:cNvSpPr/>
          <p:nvPr>
            <p:custDataLst>
              <p:tags r:id="rId2"/>
            </p:custDataLst>
          </p:nvPr>
        </p:nvSpPr>
        <p:spPr>
          <a:xfrm>
            <a:off x="55193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28"/>
          <p:cNvSpPr/>
          <p:nvPr>
            <p:custDataLst>
              <p:tags r:id="rId3"/>
            </p:custDataLst>
          </p:nvPr>
        </p:nvSpPr>
        <p:spPr>
          <a:xfrm>
            <a:off x="553884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0" name="文本框 31"/>
          <p:cNvSpPr txBox="1"/>
          <p:nvPr>
            <p:custDataLst>
              <p:tags r:id="rId4"/>
            </p:custDataLst>
          </p:nvPr>
        </p:nvSpPr>
        <p:spPr>
          <a:xfrm>
            <a:off x="657171" y="2303539"/>
            <a:ext cx="1469409" cy="32935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清洁面部：使用温和的洗面奶清洁面部，去除油脂和污垢。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29"/>
          <p:cNvSpPr/>
          <p:nvPr>
            <p:custDataLst>
              <p:tags r:id="rId5"/>
            </p:custDataLst>
          </p:nvPr>
        </p:nvSpPr>
        <p:spPr>
          <a:xfrm>
            <a:off x="243384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32"/>
          <p:cNvSpPr/>
          <p:nvPr>
            <p:custDataLst>
              <p:tags r:id="rId6"/>
            </p:custDataLst>
          </p:nvPr>
        </p:nvSpPr>
        <p:spPr>
          <a:xfrm>
            <a:off x="243579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34"/>
          <p:cNvSpPr txBox="1"/>
          <p:nvPr>
            <p:custDataLst>
              <p:tags r:id="rId7"/>
            </p:custDataLst>
          </p:nvPr>
        </p:nvSpPr>
        <p:spPr>
          <a:xfrm>
            <a:off x="2539081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热敷：使用热毛巾热敷面部，打开毛孔，促进血液循环。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3"/>
          <p:cNvSpPr/>
          <p:nvPr>
            <p:custDataLst>
              <p:tags r:id="rId8"/>
            </p:custDataLst>
          </p:nvPr>
        </p:nvSpPr>
        <p:spPr>
          <a:xfrm>
            <a:off x="4315754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9"/>
            </p:custDataLst>
          </p:nvPr>
        </p:nvSpPr>
        <p:spPr>
          <a:xfrm>
            <a:off x="431770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5"/>
          <p:cNvSpPr txBox="1"/>
          <p:nvPr>
            <p:custDataLst>
              <p:tags r:id="rId10"/>
            </p:custDataLst>
          </p:nvPr>
        </p:nvSpPr>
        <p:spPr>
          <a:xfrm>
            <a:off x="442099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使用美容神器：按照说明书的指示，将美容神器放置在面部，开启电源。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8"/>
          <p:cNvSpPr/>
          <p:nvPr>
            <p:custDataLst>
              <p:tags r:id="rId11"/>
            </p:custDataLst>
          </p:nvPr>
        </p:nvSpPr>
        <p:spPr>
          <a:xfrm>
            <a:off x="6197663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12"/>
            </p:custDataLst>
          </p:nvPr>
        </p:nvSpPr>
        <p:spPr>
          <a:xfrm>
            <a:off x="6199612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10"/>
          <p:cNvSpPr txBox="1"/>
          <p:nvPr>
            <p:custDataLst>
              <p:tags r:id="rId13"/>
            </p:custDataLst>
          </p:nvPr>
        </p:nvSpPr>
        <p:spPr>
          <a:xfrm>
            <a:off x="630290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按摩：使用美容神器进行按摩，促进皮肤吸收营养成分。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14"/>
            </p:custDataLst>
          </p:nvPr>
        </p:nvSpPr>
        <p:spPr>
          <a:xfrm>
            <a:off x="8079573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7"/>
          <p:cNvSpPr/>
          <p:nvPr>
            <p:custDataLst>
              <p:tags r:id="rId15"/>
            </p:custDataLst>
          </p:nvPr>
        </p:nvSpPr>
        <p:spPr>
          <a:xfrm>
            <a:off x="8081522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11"/>
          <p:cNvSpPr txBox="1"/>
          <p:nvPr>
            <p:custDataLst>
              <p:tags r:id="rId16"/>
            </p:custDataLst>
          </p:nvPr>
        </p:nvSpPr>
        <p:spPr>
          <a:xfrm>
            <a:off x="818480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冷敷：使用冷毛巾冷敷面部，收缩毛孔，紧致肌肤。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16"/>
          <p:cNvSpPr/>
          <p:nvPr>
            <p:custDataLst>
              <p:tags r:id="rId17"/>
            </p:custDataLst>
          </p:nvPr>
        </p:nvSpPr>
        <p:spPr>
          <a:xfrm>
            <a:off x="9961482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17"/>
          <p:cNvSpPr/>
          <p:nvPr>
            <p:custDataLst>
              <p:tags r:id="rId18"/>
            </p:custDataLst>
          </p:nvPr>
        </p:nvSpPr>
        <p:spPr>
          <a:xfrm>
            <a:off x="9963431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18"/>
          <p:cNvSpPr txBox="1"/>
          <p:nvPr>
            <p:custDataLst>
              <p:tags r:id="rId19"/>
            </p:custDataLst>
          </p:nvPr>
        </p:nvSpPr>
        <p:spPr>
          <a:xfrm>
            <a:off x="1006671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护肤：使用保湿霜或乳液，锁住水分，保持肌肤滋润。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使用频率</a:t>
            </a:r>
            <a:endParaRPr lang="zh-CN" altLang="en-US"/>
          </a:p>
        </p:txBody>
      </p:sp>
      <p:sp>
        <p:nvSpPr>
          <p:cNvPr id="10493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每天使用：早晚各一次，保持皮肤清洁和滋润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每周使用：每周使用2-3次，深层清洁和滋养皮肤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每月使用：每月使用1-2次，进行密集护理和修复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特殊场合使用：如参加聚会、婚礼等重要场合，可增加使用频率，确保皮肤状态最佳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使用注意事项</a:t>
            </a:r>
            <a:endParaRPr lang="zh-CN" altLang="en-US"/>
          </a:p>
        </p:txBody>
      </p:sp>
      <p:sp>
        <p:nvSpPr>
          <p:cNvPr id="10493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确保皮肤清洁，使用前彻底清洁皮肤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遵循说明书，按照推荐的使用方法使用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注意使用频率，不要过度使用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避免过敏反应，如有不适立即停止使用并咨询专业人士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美容神器的效果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短期效果</a:t>
            </a:r>
            <a:endParaRPr lang="zh-CN" altLang="en-US"/>
          </a:p>
        </p:txBody>
      </p:sp>
      <p:sp>
        <p:nvSpPr>
          <p:cNvPr id="104945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皮肤紧致：使用美容神器后，皮肤变得更加紧致，皱纹减少。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肤色改善：使用美容神器后，肤色变得更加均匀，暗沉得到改善。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毛孔缩小：使用美容神器后，毛孔变得更加细腻，皮肤更加光滑。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保湿效果：使用美容神器后，皮肤变得更加水润，干燥问题得到缓解。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长期效果</a:t>
            </a:r>
            <a:endParaRPr lang="zh-CN" altLang="en-US"/>
          </a:p>
        </p:txBody>
      </p:sp>
      <p:sp>
        <p:nvSpPr>
          <p:cNvPr id="104950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长期使用美容神器，可以改善皮肤暗沉，提亮肤色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持续使用美容神器，皮肤会变得更加光滑细腻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长期使用美容神器，可以减少皱纹和细纹，延缓皮肤衰老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长期使用美容神器，可以增强皮肤弹性，使皮肤更加紧致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https://d.book118.com/046200230224010051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宋体</vt:lpstr>
      <vt:lpstr>Wingdings</vt:lpstr>
      <vt:lpstr>Office Theme</vt:lpstr>
      <vt:lpstr>美容神器的科学证明</vt:lpstr>
      <vt:lpstr>目录</vt:lpstr>
      <vt:lpstr>美容神器的原理</vt:lpstr>
      <vt:lpstr>科学依据</vt:lpstr>
      <vt:lpstr>皮肤生理学</vt:lpstr>
      <vt:lpstr>美容神器的功效</vt:lpstr>
      <vt:lpstr>美容神器的使用方法</vt:lpstr>
      <vt:lpstr>使用步骤</vt:lpstr>
      <vt:lpstr>使用频率</vt:lpstr>
      <vt:lpstr>使用注意事项</vt:lpstr>
      <vt:lpstr>美容神器的效果</vt:lpstr>
      <vt:lpstr>短期效果</vt:lpstr>
      <vt:lpstr>长期效果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2024-09-17T22:20:46.985</cp:lastPrinted>
  <dcterms:created xsi:type="dcterms:W3CDTF">2024-09-17T14:20:47Z</dcterms:created>
  <dcterms:modified xsi:type="dcterms:W3CDTF">2024-09-17T14:20:49Z</dcterms:modified>
</cp:coreProperties>
</file>