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F2AFB-3E0F-40AA-AC98-1F47A569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947F7-DA1C-4DD6-A6D3-323A751F1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C2B07-A417-48FF-BF91-631B7486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C9942-627A-4E98-BD2A-C5F103AB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F82B9-3FB8-419E-B081-4B99CC25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ACC03-EE10-44B7-A3C3-8761CDDEE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B4B8C0-C40C-432B-A2BE-A4F16606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7B1F4-42AF-4B77-AC66-81992159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6FAD7-C4D0-4EB7-BF22-08332EB93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F0D9F-7108-4AA8-9A81-8E2AD512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2FC29-8749-445A-99E3-E80CEFAFE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02144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《皮肤类型及护理》ppt课件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皮肤健康生活习惯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缺乏油脂，易干燥、脱屑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干性皮肤通常缺乏油脂，容易干燥、脱屑，容易出现细纹和皱纹。这种皮肤类型的人需要使用保湿产品来保持皮肤的水分和滋润度。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油脂分泌旺盛，毛孔粗大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油性皮肤油脂分泌旺盛，毛孔粗大，容易堵塞毛孔，导致痤疮、黑头的形成。这种皮肤类型的人需要使用控油产品，保持皮肤的清洁和清爽。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油脂和水分适中，毛孔细腻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中性皮肤油脂和水分适中，毛孔细腻，皮肤状态相对健康。这种皮肤类型的人需要保持皮肤的平衡和稳定，避免过度清洁或使用刺激性的产品。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T区油脂分泌旺盛，其他部位干燥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混合性皮肤的特点是T区油脂分泌旺盛，而其他部位如面颊则较为干燥。这种皮肤类型的人需要针对不同部位使用不同的护肤产品，保持整体的平衡和稳定。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50" b="1665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容易过敏、发红、瘙痒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敏感性皮肤容易过敏、发红、瘙痒，对外界刺激较为敏感。这种皮肤类型的人需要使用温和、无刺激的护肤产品，避免过度清洁和使用含有刺激性成分的产品。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毛囊开口被堵塞后，毛囊内细菌增多，引发炎症，形成红肿痘痘。皮肤油脂过多与毛囊内细菌增多互为因果。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熬夜、不注意个人卫生等生活习惯，以及压力过大等情绪因素，均可能诱发或加重痘痘。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选择温和的洁面产品，保持皮肤清洁；使用控油产品减少皮肤油脂分泌；使用消炎药膏消除炎症。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皮肤油脂过多和毛囊内细菌增多是痘痘形成的主要原因。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不规律的生活习惯、压力过大、不注意个人卫生等因素会诱发或加重痘痘。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痘痘的护理应以清洁、控油、消炎为主。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黑头是由于毛囊内细菌增多、油脂氧化和毛囊开口堵塞形成的黑色物质。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毛囊内细菌增多后，产生的代谢物与油脂结合，形成黑色物质。这些黑色物质堵塞毛囊开口，形成可见的黑头。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过度清洁和使用强力去油产品可能加重黑头问题。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过度清洁和使用强力去油产品可能破坏皮肤屏障，导致皮肤油脂分泌更多，加重黑头问题。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去除黑头的护理应以清洁、去角质、收敛毛孔为主。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选择温和的洁面产品，定期去角质，使用收敛毛孔的产品，以帮助缩小毛孔，减少黑头的形成。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随着年龄增长，皮肤水分减少和胶原蛋白流失是导致皱纹的主要原因。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频繁的表情动作，如眯眼、皱眉等，会加速相应部位的皮肤皱纹形成；紫外线照射会破坏胶原蛋白，加速皱纹的形成。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随着年龄增长，皮肤水分减少，胶原蛋白流失，皮肤弹性下降，形成皱纹。紫外线照射、吸烟、酗酒等也会加速皱纹的形成。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抗皱护理应以补水、补充胶原蛋白、防晒为主。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表情过于丰富、不注意防晒等因素也可能导致皱纹的形成。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选择富含保湿成分的护肤品，补充胶原蛋白，做好防晒工作，以延缓皱纹的形成。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皱纹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清洁是皮肤护理的基础，能够去除皮肤表面的污垢、油脂和汗液，保持皮肤干净、清爽。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选择适合自己肤质的洁面产品，避免过度清洁和使用刺激性的洁面产品。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注意清洁的频率和方式，油性皮肤可适当增加清洁次数，干性皮肤则需减少清洁次数。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保湿能够保持皮肤的水分，防止皮肤干燥、脱屑和瘙痒。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选择适合自己肤质的保湿产品，如乳液、面霜等，并定期使用保湿面膜。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注意保湿的频率和方式，根据皮肤状况和气候变化适当调整。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https://d.book118.com/046202144241010031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2024-08-30T18:41:10.161</cp:lastPrinted>
  <dcterms:created xsi:type="dcterms:W3CDTF">2024-08-30T10:41:10Z</dcterms:created>
  <dcterms:modified xsi:type="dcterms:W3CDTF">2024-08-30T10:41:11Z</dcterms:modified>
</cp:coreProperties>
</file>