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17F2B-6BB7-4647-B26B-D131D951E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A6A567-E992-4E55-B3DC-7FC7C75C5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CC3615-024C-490D-8B8C-E34C600C5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E3BD9A-6884-4398-AD07-0B0C249AB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E0342E-1EDE-4C8E-A997-CF7540396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96E597-97AB-43CF-8F14-854E08E71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A3C74F-9FDA-4C69-9B78-3ECD2F30E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C0116B-05AB-4E01-925E-3B5111A70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31AEC3-B17B-4FD1-8251-4040144A1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FBF118-6BAA-4FB9-86D7-AA4B1DD36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531EA-3117-4CA1-B0DD-69927F8FC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20324200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心理健康的优势和劣势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心理健康的劣势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心理健康的维护与促进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心理健康的实践应用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心理健康的优势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717" r="317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001" r="3200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心理健康的人更能够积极面对生活中的挑战，更好地处理人际关系和家庭关系，从而获得更好的生活品质。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心理健康的人更容易感到快乐和满足，能够更好地应对压力和逆境，从而提高生活质量。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0" b="218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增强人际关系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心理健康的人更能够理解自己和他人的情绪，更能够建立良好的人际关系。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心理健康的人更能够有效地沟通，更能够解决冲突，从而获得更好的人际关系。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0333" b="10333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心理健康的人更能够集中注意力，更能够有效地完成任务，从而提高工作效率。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心理健康的人更能够适应变化，更能够创新和创造，从而获得更好的工作表现。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心理健康的人更能够接受挑战和变化，更能够自我反省和成长。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心理健康的人更能够发挥自己的潜能，更能够实现自己的目标和梦想。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心理健康的劣势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9496" r="949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心理疾病的定义与影响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心理疾病是指影响思维、情感和行为的异常心理状态。它们可能包括抑郁症、焦虑症、精神分裂症等，对个人的日常生活、工作和人际关系造成严重影响。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心理疾病的成因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心理疾病的成因通常涉及遗传、生物化学、环境和心理社会因素的综合作用。例如，长期压力、创伤性事件或家庭环境等都可能增加患心理疾病的风险。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心理疾病的困扰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834" r="278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128" r="2512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压力可能来源于工作、家庭、财务等各种生活方面。长期压力可能导致身体紧张、失眠、疲劳和情绪波动等问题。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压力的来源与表现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焦虑表现为对未来的担忧、不安和恐惧。过度焦虑可能影响日常生活，如工作表现、学习和人际关系。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焦虑的表现与影响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压力和焦虑的影响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63" b="8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情绪波动可能由多种原因引起，如荷尔蒙变化、压力或情绪障碍。情绪波动可能导致人际关系紧张，影响工作和学业表现。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抑郁表现为持续的情绪低落、失去兴趣和活力。严重抑郁可能伴随自杀意念。治疗抑郁的方法包括心理治疗和药物治疗。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情绪波动和抑郁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抑郁的症状与治疗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情绪波动的原因与后果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https://d.book118.com/046203242002010100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2024-09-23T18:18:59.130</cp:lastPrinted>
  <dcterms:created xsi:type="dcterms:W3CDTF">2024-09-23T10:18:59Z</dcterms:created>
  <dcterms:modified xsi:type="dcterms:W3CDTF">2024-09-23T10:19:00Z</dcterms:modified>
</cp:coreProperties>
</file>