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8F63E48-6607-486D-8118-C8A4A7AF9E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4542AB-066F-444A-B6B7-2D0A709C14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EB8AF92-DC4D-4B51-B37B-567EF308AE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B17218E-B2E4-4548-BC48-41BC25B963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57E875C-CCA6-4941-9818-2F2B6E3E907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75685B3-B99B-41D0-881D-2B7B0CB6A11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D031CE1-AC71-446D-B1A5-602D38760B5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D40D36-F519-48DE-B191-7358836E2C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535714-9270-464A-8BBA-23C3007800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7ED64E-B681-48BE-A533-C6A6DEE59D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F41DC9-A97D-433F-AF03-1B7E48AB0C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6205041034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AI驱动的存储管理</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存储管理概述
 AI在存储管理中的应用
 AI驱动存储管理的优势
 AI存储管理的关键技术
 AI存储管理实施步骤
 AI存储管理实践案例
 AI存储管理的挑战与未来发展
 结论：AI对存储管理的影响与价值</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存储管理概述</a:t>
            </a:r>
          </a:p>
        </p:txBody>
      </p:sp>
      <p:sp>
        <p:nvSpPr>
          <p:cNvPr id="3" name="Subtitle 2"/>
          <p:cNvSpPr>
            <a:spLocks noGrp="1"/>
          </p:cNvSpPr>
          <p:nvPr>
            <p:ph type="subTitle" idx="1"/>
          </p:nvPr>
        </p:nvSpPr>
        <p:spPr/>
        <p:txBody>
          <a:bodyPr/>
          <a:lstStyle/>
          <a:p>
            <a:r>
              <a:t>AI驱动的存储管理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存储管理概述</a:t>
            </a:r>
          </a:p>
        </p:txBody>
      </p:sp>
      <p:sp>
        <p:nvSpPr>
          <p:cNvPr id="3" name="Text Placeholder 2"/>
          <p:cNvSpPr>
            <a:spLocks noGrp="1"/>
          </p:cNvSpPr>
          <p:nvPr>
            <p:ph type="body" idx="1"/>
          </p:nvPr>
        </p:nvSpPr>
        <p:spPr/>
        <p:txBody>
          <a:bodyPr/>
          <a:lstStyle/>
          <a:p>
            <a:r>
              <a:t>存储管理的定义与重要性</a:t>
            </a:r>
          </a:p>
        </p:txBody>
      </p:sp>
      <p:sp>
        <p:nvSpPr>
          <p:cNvPr id="4" name="Content Placeholder 3"/>
          <p:cNvSpPr>
            <a:spLocks noGrp="1"/>
          </p:cNvSpPr>
          <p:nvPr>
            <p:ph sz="half" idx="2"/>
          </p:nvPr>
        </p:nvSpPr>
        <p:spPr/>
        <p:txBody>
          <a:bodyPr/>
          <a:lstStyle/>
          <a:p>
            <a:r>
              <a:t>1.存储管理是一种对计算机存储设备进行有效管理和利用的技术，旨在提高存储资源的利用率和保证数据的安全性。</a:t>
            </a:r>
          </a:p>
          <a:p>
            <a:r>
              <a:t>2.随着数据的快速增长，存储管理变得越来越重要，它能够帮助企业更好地管理和保护数据，提高业务效率。</a:t>
            </a:r>
          </a:p>
          <a:p/>
        </p:txBody>
      </p:sp>
      <p:sp>
        <p:nvSpPr>
          <p:cNvPr id="5" name="Text Placeholder 4"/>
          <p:cNvSpPr>
            <a:spLocks noGrp="1"/>
          </p:cNvSpPr>
          <p:nvPr>
            <p:ph type="body" idx="3"/>
          </p:nvPr>
        </p:nvSpPr>
        <p:spPr/>
        <p:txBody>
          <a:bodyPr/>
          <a:lstStyle/>
          <a:p>
            <a:r>
              <a:t>存储管理的关键技术</a:t>
            </a:r>
          </a:p>
        </p:txBody>
      </p:sp>
      <p:sp>
        <p:nvSpPr>
          <p:cNvPr id="6" name="Content Placeholder 5"/>
          <p:cNvSpPr>
            <a:spLocks noGrp="1"/>
          </p:cNvSpPr>
          <p:nvPr>
            <p:ph sz="half" idx="4"/>
          </p:nvPr>
        </p:nvSpPr>
        <p:spPr/>
        <p:txBody>
          <a:bodyPr/>
          <a:lstStyle/>
          <a:p>
            <a:r>
              <a:t>1.存储虚拟化技术：将多个物理存储设备整合成一个逻辑存储设备，提高存储资源的利用率和管理效率。</a:t>
            </a:r>
          </a:p>
          <a:p>
            <a:r>
              <a:t>2.存储备份技术：通过数据备份和恢复机制，确保数据的完整性和可用性。</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存储管理概述</a:t>
            </a:r>
          </a:p>
        </p:txBody>
      </p:sp>
      <p:sp>
        <p:nvSpPr>
          <p:cNvPr id="3" name="Text Placeholder 2"/>
          <p:cNvSpPr>
            <a:spLocks noGrp="1"/>
          </p:cNvSpPr>
          <p:nvPr>
            <p:ph type="body" idx="1"/>
          </p:nvPr>
        </p:nvSpPr>
        <p:spPr/>
        <p:txBody>
          <a:bodyPr/>
          <a:lstStyle/>
          <a:p>
            <a:r>
              <a:t>存储管理的挑战与发展趋势</a:t>
            </a:r>
          </a:p>
        </p:txBody>
      </p:sp>
      <p:sp>
        <p:nvSpPr>
          <p:cNvPr id="4" name="Content Placeholder 3"/>
          <p:cNvSpPr>
            <a:spLocks noGrp="1"/>
          </p:cNvSpPr>
          <p:nvPr>
            <p:ph sz="half" idx="2"/>
          </p:nvPr>
        </p:nvSpPr>
        <p:spPr/>
        <p:txBody>
          <a:bodyPr/>
          <a:lstStyle/>
          <a:p>
            <a:r>
              <a:t>1.随着数据的不断增长和应用的复杂化，存储管理面临着容量、性能、安全性等方面的挑战。</a:t>
            </a:r>
          </a:p>
          <a:p>
            <a:r>
              <a:t>2.未来发展趋势包括智能化、自动化、云化等，以提高存储管理的效率和可靠性。</a:t>
            </a:r>
          </a:p>
          <a:p/>
        </p:txBody>
      </p:sp>
      <p:sp>
        <p:nvSpPr>
          <p:cNvPr id="5" name="Text Placeholder 4"/>
          <p:cNvSpPr>
            <a:spLocks noGrp="1"/>
          </p:cNvSpPr>
          <p:nvPr>
            <p:ph type="body" idx="3"/>
          </p:nvPr>
        </p:nvSpPr>
        <p:spPr/>
        <p:txBody>
          <a:bodyPr/>
          <a:lstStyle/>
          <a:p>
            <a:r>
              <a:t>存储管理与人工智能的结合</a:t>
            </a:r>
          </a:p>
        </p:txBody>
      </p:sp>
      <p:sp>
        <p:nvSpPr>
          <p:cNvPr id="6" name="Content Placeholder 5"/>
          <p:cNvSpPr>
            <a:spLocks noGrp="1"/>
          </p:cNvSpPr>
          <p:nvPr>
            <p:ph sz="half" idx="4"/>
          </p:nvPr>
        </p:nvSpPr>
        <p:spPr/>
        <p:txBody>
          <a:bodyPr/>
          <a:lstStyle/>
          <a:p>
            <a:r>
              <a:t>1.人工智能技术的应用可以帮助存储管理实现智能化，提高管理效率和准确性。</a:t>
            </a:r>
          </a:p>
          <a:p>
            <a:r>
              <a:t>2.通过机器学习和数据分析技术，可以预测存储需求、优化存储资源配置，提高存储利用率。</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存储管理概述</a:t>
            </a:r>
          </a:p>
        </p:txBody>
      </p:sp>
      <p:sp>
        <p:nvSpPr>
          <p:cNvPr id="3" name="Text Placeholder 2"/>
          <p:cNvSpPr>
            <a:spLocks noGrp="1"/>
          </p:cNvSpPr>
          <p:nvPr>
            <p:ph type="body" idx="1"/>
          </p:nvPr>
        </p:nvSpPr>
        <p:spPr/>
        <p:txBody>
          <a:bodyPr/>
          <a:lstStyle/>
          <a:p>
            <a:r>
              <a:t>存储管理的最佳实践</a:t>
            </a:r>
          </a:p>
        </p:txBody>
      </p:sp>
      <p:sp>
        <p:nvSpPr>
          <p:cNvPr id="4" name="Content Placeholder 3"/>
          <p:cNvSpPr>
            <a:spLocks noGrp="1"/>
          </p:cNvSpPr>
          <p:nvPr>
            <p:ph sz="half" idx="2"/>
          </p:nvPr>
        </p:nvSpPr>
        <p:spPr/>
        <p:txBody>
          <a:bodyPr/>
          <a:lstStyle/>
          <a:p>
            <a:r>
              <a:t>1.制定合理的存储管理策略，根据业务需求和数据特点进行存储资源配置。</a:t>
            </a:r>
          </a:p>
          <a:p>
            <a:r>
              <a:t>2.定期进行数据存储备份和维护，确保数据的安全性和可用性。</a:t>
            </a:r>
          </a:p>
          <a:p>
            <a:r>
              <a:t>3.采用先进的存储管理技术和工具，提高存储管理的效率和可靠性。</a:t>
            </a:r>
          </a:p>
          <a:p>
            <a:r>
              <a:t>以上内容是围绕“存储管理概述”的主题展开的，旨在帮助读者全面了解存储管理的定义、重要性、关键技术、挑战与发展趋势、与人工智能的结合以及最佳实践等方面的内容。</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AI在存储管理中的应用</a:t>
            </a:r>
          </a:p>
        </p:txBody>
      </p:sp>
      <p:sp>
        <p:nvSpPr>
          <p:cNvPr id="3" name="Subtitle 2"/>
          <p:cNvSpPr>
            <a:spLocks noGrp="1"/>
          </p:cNvSpPr>
          <p:nvPr>
            <p:ph type="subTitle" idx="1"/>
          </p:nvPr>
        </p:nvSpPr>
        <p:spPr/>
        <p:txBody>
          <a:bodyPr/>
          <a:lstStyle/>
          <a:p>
            <a:r>
              <a:t>AI驱动的存储管理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AI在存储管理中的应用</a:t>
            </a:r>
          </a:p>
        </p:txBody>
      </p:sp>
      <p:sp>
        <p:nvSpPr>
          <p:cNvPr id="3" name="Text Placeholder 2"/>
          <p:cNvSpPr>
            <a:spLocks noGrp="1"/>
          </p:cNvSpPr>
          <p:nvPr>
            <p:ph type="body" idx="1"/>
          </p:nvPr>
        </p:nvSpPr>
        <p:spPr/>
        <p:txBody>
          <a:bodyPr/>
          <a:lstStyle/>
          <a:p>
            <a:r>
              <a:t>自动化存储管理</a:t>
            </a:r>
          </a:p>
        </p:txBody>
      </p:sp>
      <p:sp>
        <p:nvSpPr>
          <p:cNvPr id="4" name="Content Placeholder 3"/>
          <p:cNvSpPr>
            <a:spLocks noGrp="1"/>
          </p:cNvSpPr>
          <p:nvPr>
            <p:ph sz="half" idx="2"/>
          </p:nvPr>
        </p:nvSpPr>
        <p:spPr/>
        <p:txBody>
          <a:bodyPr/>
          <a:lstStyle/>
          <a:p>
            <a:r>
              <a:t>1.AI算法可以预测存储需求，并自动调整存储资源分配，提高存储利用率。</a:t>
            </a:r>
          </a:p>
          <a:p>
            <a:r>
              <a:t>2.AI可以监测存储设备的运行状态，预测故障，提前进行维护，减少存储宕机时间。</a:t>
            </a:r>
          </a:p>
          <a:p>
            <a:r>
              <a:t>3.AI可以识别数据访问模式，自动进行数据分层，将频繁访问的数据放在高速存储设备上，提高数据存储性能。</a:t>
            </a:r>
          </a:p>
          <a:p/>
        </p:txBody>
      </p:sp>
      <p:sp>
        <p:nvSpPr>
          <p:cNvPr id="5" name="Text Placeholder 4"/>
          <p:cNvSpPr>
            <a:spLocks noGrp="1"/>
          </p:cNvSpPr>
          <p:nvPr>
            <p:ph type="body" idx="3"/>
          </p:nvPr>
        </p:nvSpPr>
        <p:spPr/>
        <p:txBody>
          <a:bodyPr/>
          <a:lstStyle/>
          <a:p>
            <a:r>
              <a:t>智能化数据备份与恢复</a:t>
            </a:r>
          </a:p>
        </p:txBody>
      </p:sp>
      <p:sp>
        <p:nvSpPr>
          <p:cNvPr id="6" name="Content Placeholder 5"/>
          <p:cNvSpPr>
            <a:spLocks noGrp="1"/>
          </p:cNvSpPr>
          <p:nvPr>
            <p:ph sz="half" idx="4"/>
          </p:nvPr>
        </p:nvSpPr>
        <p:spPr/>
        <p:txBody>
          <a:bodyPr/>
          <a:lstStyle/>
          <a:p>
            <a:r>
              <a:t>1.AI可以根据数据的重要性和访问频率，自动制定备份策略，减少数据丢失风险。</a:t>
            </a:r>
          </a:p>
          <a:p>
            <a:r>
              <a:t>2.AI可以监测备份数据的完整性，确保备份数据可用。</a:t>
            </a:r>
          </a:p>
          <a:p>
            <a:r>
              <a:t>3.AI可以预测数据恢复需求，自动进行恢复操作，减少恢复时间。</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AI在存储管理中的应用</a:t>
            </a:r>
          </a:p>
        </p:txBody>
      </p:sp>
      <p:sp>
        <p:nvSpPr>
          <p:cNvPr id="3" name="Text Placeholder 2"/>
          <p:cNvSpPr>
            <a:spLocks noGrp="1"/>
          </p:cNvSpPr>
          <p:nvPr>
            <p:ph type="body" idx="1"/>
          </p:nvPr>
        </p:nvSpPr>
        <p:spPr/>
        <p:txBody>
          <a:bodyPr/>
          <a:lstStyle/>
          <a:p>
            <a:r>
              <a:t>数据安全与隐私保护</a:t>
            </a:r>
          </a:p>
        </p:txBody>
      </p:sp>
      <p:sp>
        <p:nvSpPr>
          <p:cNvPr id="4" name="Content Placeholder 3"/>
          <p:cNvSpPr>
            <a:spLocks noGrp="1"/>
          </p:cNvSpPr>
          <p:nvPr>
            <p:ph sz="half" idx="2"/>
          </p:nvPr>
        </p:nvSpPr>
        <p:spPr/>
        <p:txBody>
          <a:bodyPr/>
          <a:lstStyle/>
          <a:p>
            <a:r>
              <a:t>1.AI可以识别异常数据访问行为，及时发现数据泄露风险。</a:t>
            </a:r>
          </a:p>
          <a:p>
            <a:r>
              <a:t>2.AI可以加密存储敏感数据，确保数据安全。</a:t>
            </a:r>
          </a:p>
          <a:p>
            <a:r>
              <a:t>3.AI可以监测数据存储和传输过程，防止数据被篡改或窃取。</a:t>
            </a:r>
          </a:p>
          <a:p/>
        </p:txBody>
      </p:sp>
      <p:sp>
        <p:nvSpPr>
          <p:cNvPr id="5" name="Text Placeholder 4"/>
          <p:cNvSpPr>
            <a:spLocks noGrp="1"/>
          </p:cNvSpPr>
          <p:nvPr>
            <p:ph type="body" idx="3"/>
          </p:nvPr>
        </p:nvSpPr>
        <p:spPr/>
        <p:txBody>
          <a:bodyPr/>
          <a:lstStyle/>
          <a:p>
            <a:r>
              <a:t>存储资源优化</a:t>
            </a:r>
          </a:p>
        </p:txBody>
      </p:sp>
      <p:sp>
        <p:nvSpPr>
          <p:cNvPr id="6" name="Content Placeholder 5"/>
          <p:cNvSpPr>
            <a:spLocks noGrp="1"/>
          </p:cNvSpPr>
          <p:nvPr>
            <p:ph sz="half" idx="4"/>
          </p:nvPr>
        </p:nvSpPr>
        <p:spPr/>
        <p:txBody>
          <a:bodyPr/>
          <a:lstStyle/>
          <a:p>
            <a:r>
              <a:t>1.AI可以根据业务需求，自动调整存储资源的分配，提高资源利用率。</a:t>
            </a:r>
          </a:p>
          <a:p>
            <a:r>
              <a:t>2.AI可以监测存储设备的负载情况，进行负载均衡操作，提高存储设备的运行效率。</a:t>
            </a:r>
          </a:p>
          <a:p>
            <a:r>
              <a:t>3.AI可以预测未来的存储需求，提前进行资源规划，满足未来业务发展需要。</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AI在存储管理中的应用</a:t>
            </a:r>
          </a:p>
        </p:txBody>
      </p:sp>
      <p:sp>
        <p:nvSpPr>
          <p:cNvPr id="3" name="Text Placeholder 2"/>
          <p:cNvSpPr>
            <a:spLocks noGrp="1"/>
          </p:cNvSpPr>
          <p:nvPr>
            <p:ph type="body" idx="1"/>
          </p:nvPr>
        </p:nvSpPr>
        <p:spPr/>
        <p:txBody>
          <a:bodyPr/>
          <a:lstStyle/>
          <a:p>
            <a:r>
              <a:t>智能监控与故障排除</a:t>
            </a:r>
          </a:p>
        </p:txBody>
      </p:sp>
      <p:sp>
        <p:nvSpPr>
          <p:cNvPr id="4" name="Content Placeholder 3"/>
          <p:cNvSpPr>
            <a:spLocks noGrp="1"/>
          </p:cNvSpPr>
          <p:nvPr>
            <p:ph sz="half" idx="2"/>
          </p:nvPr>
        </p:nvSpPr>
        <p:spPr/>
        <p:txBody>
          <a:bodyPr/>
          <a:lstStyle/>
          <a:p>
            <a:r>
              <a:t>1.AI可以实时监测存储设备的运行状态，及时发现故障隐患。</a:t>
            </a:r>
          </a:p>
          <a:p>
            <a:r>
              <a:t>2.AI可以自动进行故障排除，减少人工干预和宕机时间。</a:t>
            </a:r>
          </a:p>
          <a:p>
            <a:r>
              <a:t>3.AI可以记录故障处理过程，为未来的故障排查提供参考。</a:t>
            </a:r>
          </a:p>
          <a:p/>
        </p:txBody>
      </p:sp>
      <p:sp>
        <p:nvSpPr>
          <p:cNvPr id="5" name="Text Placeholder 4"/>
          <p:cNvSpPr>
            <a:spLocks noGrp="1"/>
          </p:cNvSpPr>
          <p:nvPr>
            <p:ph type="body" idx="3"/>
          </p:nvPr>
        </p:nvSpPr>
        <p:spPr/>
        <p:txBody>
          <a:bodyPr/>
          <a:lstStyle/>
          <a:p>
            <a:r>
              <a:t>智能化数据归档</a:t>
            </a:r>
          </a:p>
        </p:txBody>
      </p:sp>
      <p:sp>
        <p:nvSpPr>
          <p:cNvPr id="6" name="Content Placeholder 5"/>
          <p:cNvSpPr>
            <a:spLocks noGrp="1"/>
          </p:cNvSpPr>
          <p:nvPr>
            <p:ph sz="half" idx="4"/>
          </p:nvPr>
        </p:nvSpPr>
        <p:spPr/>
        <p:txBody>
          <a:bodyPr/>
          <a:lstStyle/>
          <a:p>
            <a:r>
              <a:t>1.AI可以根据数据的生命周期和访问频率，自动进行数据归档，释放存储空间。</a:t>
            </a:r>
          </a:p>
          <a:p>
            <a:r>
              <a:t>2.AI可以识别无效数据，自动进行清理操作，提高存储效率。</a:t>
            </a:r>
          </a:p>
          <a:p>
            <a:r>
              <a:t>3.AI可以对归档数据进行加密和压缩处理，确保数据安全和数据完整性。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AI驱动存储管理的优势</a:t>
            </a:r>
          </a:p>
        </p:txBody>
      </p:sp>
      <p:sp>
        <p:nvSpPr>
          <p:cNvPr id="3" name="Subtitle 2"/>
          <p:cNvSpPr>
            <a:spLocks noGrp="1"/>
          </p:cNvSpPr>
          <p:nvPr>
            <p:ph type="subTitle" idx="1"/>
          </p:nvPr>
        </p:nvSpPr>
        <p:spPr/>
        <p:txBody>
          <a:bodyPr/>
          <a:lstStyle/>
          <a:p>
            <a:r>
              <a:t>AI驱动的存储管理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AI驱动存储管理的优势</a:t>
            </a:r>
          </a:p>
        </p:txBody>
      </p:sp>
      <p:sp>
        <p:nvSpPr>
          <p:cNvPr id="3" name="Text Placeholder 2"/>
          <p:cNvSpPr>
            <a:spLocks noGrp="1"/>
          </p:cNvSpPr>
          <p:nvPr>
            <p:ph type="body" idx="1"/>
          </p:nvPr>
        </p:nvSpPr>
        <p:spPr/>
        <p:txBody>
          <a:bodyPr/>
          <a:lstStyle/>
          <a:p>
            <a:r>
              <a:t>提高存储效率</a:t>
            </a:r>
          </a:p>
        </p:txBody>
      </p:sp>
      <p:sp>
        <p:nvSpPr>
          <p:cNvPr id="4" name="Content Placeholder 3"/>
          <p:cNvSpPr>
            <a:spLocks noGrp="1"/>
          </p:cNvSpPr>
          <p:nvPr>
            <p:ph sz="half" idx="2"/>
          </p:nvPr>
        </p:nvSpPr>
        <p:spPr/>
        <p:txBody>
          <a:bodyPr/>
          <a:lstStyle/>
          <a:p>
            <a:r>
              <a:t>1.AI驱动存储管理能够自动识别和预测数据存储需求，从而优化存储资源的分配，提高存储效率。</a:t>
            </a:r>
          </a:p>
          <a:p>
            <a:r>
              <a:t>2.通过AI算法，可以自动将频繁访问的数据存储在高速存储设备中，而将不经常访问的数据存储在低速存储设备中，从而提高了整体存储性能。</a:t>
            </a:r>
          </a:p>
          <a:p/>
        </p:txBody>
      </p:sp>
      <p:sp>
        <p:nvSpPr>
          <p:cNvPr id="5" name="Text Placeholder 4"/>
          <p:cNvSpPr>
            <a:spLocks noGrp="1"/>
          </p:cNvSpPr>
          <p:nvPr>
            <p:ph type="body" idx="3"/>
          </p:nvPr>
        </p:nvSpPr>
        <p:spPr/>
        <p:txBody>
          <a:bodyPr/>
          <a:lstStyle/>
          <a:p>
            <a:r>
              <a:t>降低存储成本</a:t>
            </a:r>
          </a:p>
        </p:txBody>
      </p:sp>
      <p:sp>
        <p:nvSpPr>
          <p:cNvPr id="6" name="Content Placeholder 5"/>
          <p:cNvSpPr>
            <a:spLocks noGrp="1"/>
          </p:cNvSpPr>
          <p:nvPr>
            <p:ph sz="half" idx="4"/>
          </p:nvPr>
        </p:nvSpPr>
        <p:spPr/>
        <p:txBody>
          <a:bodyPr/>
          <a:lstStyle/>
          <a:p>
            <a:r>
              <a:t>1.AI驱动存储管理可以根据数据的重要性和使用频率来自动分配存储资源，避免了不必要的存储成本浪费。</a:t>
            </a:r>
          </a:p>
          <a:p>
            <a:r>
              <a:t>2.AI算法可以预测未来的数据存储需求，从而提前规划和准备相应的存储资源，避免了因存储不足而导致的额外成本。</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AI驱动存储管理的优势</a:t>
            </a:r>
          </a:p>
        </p:txBody>
      </p:sp>
      <p:sp>
        <p:nvSpPr>
          <p:cNvPr id="3" name="Text Placeholder 2"/>
          <p:cNvSpPr>
            <a:spLocks noGrp="1"/>
          </p:cNvSpPr>
          <p:nvPr>
            <p:ph type="body" idx="1"/>
          </p:nvPr>
        </p:nvSpPr>
        <p:spPr/>
        <p:txBody>
          <a:bodyPr/>
          <a:lstStyle/>
          <a:p>
            <a:r>
              <a:t>增强数据安全性</a:t>
            </a:r>
          </a:p>
        </p:txBody>
      </p:sp>
      <p:sp>
        <p:nvSpPr>
          <p:cNvPr id="4" name="Content Placeholder 3"/>
          <p:cNvSpPr>
            <a:spLocks noGrp="1"/>
          </p:cNvSpPr>
          <p:nvPr>
            <p:ph sz="half" idx="2"/>
          </p:nvPr>
        </p:nvSpPr>
        <p:spPr/>
        <p:txBody>
          <a:bodyPr/>
          <a:lstStyle/>
          <a:p>
            <a:r>
              <a:t>1.AI驱动存储管理可以通过数据加密、数据备份等手段增强数据的安全性。</a:t>
            </a:r>
          </a:p>
          <a:p>
            <a:r>
              <a:t>2.AI算法可以监测异常数据访问行为，及时发现潜在的数据安全隐患，并采取相应的措施加以处理。</a:t>
            </a:r>
          </a:p>
          <a:p/>
        </p:txBody>
      </p:sp>
      <p:sp>
        <p:nvSpPr>
          <p:cNvPr id="5" name="Text Placeholder 4"/>
          <p:cNvSpPr>
            <a:spLocks noGrp="1"/>
          </p:cNvSpPr>
          <p:nvPr>
            <p:ph type="body" idx="3"/>
          </p:nvPr>
        </p:nvSpPr>
        <p:spPr/>
        <p:txBody>
          <a:bodyPr/>
          <a:lstStyle/>
          <a:p>
            <a:r>
              <a:t>提高数据可靠性</a:t>
            </a:r>
          </a:p>
        </p:txBody>
      </p:sp>
      <p:sp>
        <p:nvSpPr>
          <p:cNvPr id="6" name="Content Placeholder 5"/>
          <p:cNvSpPr>
            <a:spLocks noGrp="1"/>
          </p:cNvSpPr>
          <p:nvPr>
            <p:ph sz="half" idx="4"/>
          </p:nvPr>
        </p:nvSpPr>
        <p:spPr/>
        <p:txBody>
          <a:bodyPr/>
          <a:lstStyle/>
          <a:p>
            <a:r>
              <a:t>1.AI驱动存储管理可以通过数据校验、数据恢复等手段提高数据的可靠性。</a:t>
            </a:r>
          </a:p>
          <a:p>
            <a:r>
              <a:t>2.AI算法可以预测存储设备的寿命和故障风险，提前进行设备更换和维护，避免了数据丢失和损坏的风险。</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AI驱动存储管理的优势</a:t>
            </a:r>
          </a:p>
        </p:txBody>
      </p:sp>
      <p:sp>
        <p:nvSpPr>
          <p:cNvPr id="3" name="Text Placeholder 2"/>
          <p:cNvSpPr>
            <a:spLocks noGrp="1"/>
          </p:cNvSpPr>
          <p:nvPr>
            <p:ph type="body" idx="1"/>
          </p:nvPr>
        </p:nvSpPr>
        <p:spPr/>
        <p:txBody>
          <a:bodyPr/>
          <a:lstStyle/>
          <a:p>
            <a:r>
              <a:t>优化存储资源配置</a:t>
            </a:r>
          </a:p>
        </p:txBody>
      </p:sp>
      <p:sp>
        <p:nvSpPr>
          <p:cNvPr id="4" name="Content Placeholder 3"/>
          <p:cNvSpPr>
            <a:spLocks noGrp="1"/>
          </p:cNvSpPr>
          <p:nvPr>
            <p:ph sz="half" idx="2"/>
          </p:nvPr>
        </p:nvSpPr>
        <p:spPr/>
        <p:txBody>
          <a:bodyPr/>
          <a:lstStyle/>
          <a:p>
            <a:r>
              <a:t>1.AI驱动存储管理可以根据业务需求和数据访问模式来自动调整存储资源配置，确保存储资源的合理使用。</a:t>
            </a:r>
          </a:p>
          <a:p>
            <a:r>
              <a:t>2.通过AI算法，可以实时监测存储设备的运行状态和性能，及时发现并解决潜在的存储问题，确保存储设备的高效稳定运行。</a:t>
            </a:r>
          </a:p>
          <a:p/>
        </p:txBody>
      </p:sp>
      <p:sp>
        <p:nvSpPr>
          <p:cNvPr id="5" name="Text Placeholder 4"/>
          <p:cNvSpPr>
            <a:spLocks noGrp="1"/>
          </p:cNvSpPr>
          <p:nvPr>
            <p:ph type="body" idx="3"/>
          </p:nvPr>
        </p:nvSpPr>
        <p:spPr/>
        <p:txBody>
          <a:bodyPr/>
          <a:lstStyle/>
          <a:p>
            <a:r>
              <a:t>提升运维效率</a:t>
            </a:r>
          </a:p>
        </p:txBody>
      </p:sp>
      <p:sp>
        <p:nvSpPr>
          <p:cNvPr id="6" name="Content Placeholder 5"/>
          <p:cNvSpPr>
            <a:spLocks noGrp="1"/>
          </p:cNvSpPr>
          <p:nvPr>
            <p:ph sz="half" idx="4"/>
          </p:nvPr>
        </p:nvSpPr>
        <p:spPr/>
        <p:txBody>
          <a:bodyPr/>
          <a:lstStyle/>
          <a:p>
            <a:r>
              <a:t>1.AI驱动存储管理可以实现自动化运维，减少人工干预和操作成本，提高运维效率。</a:t>
            </a:r>
          </a:p>
          <a:p>
            <a:r>
              <a:t>2.通过AI算法，可以预测存储设备的维护需求，提前进行设备保养和更换，避免了设备故障对业务的影响。</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AI存储管理的关键技术</a:t>
            </a:r>
          </a:p>
        </p:txBody>
      </p:sp>
      <p:sp>
        <p:nvSpPr>
          <p:cNvPr id="3" name="Subtitle 2"/>
          <p:cNvSpPr>
            <a:spLocks noGrp="1"/>
          </p:cNvSpPr>
          <p:nvPr>
            <p:ph type="subTitle" idx="1"/>
          </p:nvPr>
        </p:nvSpPr>
        <p:spPr/>
        <p:txBody>
          <a:bodyPr/>
          <a:lstStyle/>
          <a:p>
            <a:r>
              <a:t>AI驱动的存储管理</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AI存储管理的关键技术</a:t>
            </a:r>
          </a:p>
        </p:txBody>
      </p:sp>
      <p:sp>
        <p:nvSpPr>
          <p:cNvPr id="3" name="Text Placeholder 2"/>
          <p:cNvSpPr>
            <a:spLocks noGrp="1"/>
          </p:cNvSpPr>
          <p:nvPr>
            <p:ph type="body" idx="1"/>
          </p:nvPr>
        </p:nvSpPr>
        <p:spPr/>
        <p:txBody>
          <a:bodyPr/>
          <a:lstStyle/>
          <a:p>
            <a:r>
              <a:t>数据分析和模式识别</a:t>
            </a:r>
          </a:p>
        </p:txBody>
      </p:sp>
      <p:sp>
        <p:nvSpPr>
          <p:cNvPr id="4" name="Content Placeholder 3"/>
          <p:cNvSpPr>
            <a:spLocks noGrp="1"/>
          </p:cNvSpPr>
          <p:nvPr>
            <p:ph sz="half" idx="2"/>
          </p:nvPr>
        </p:nvSpPr>
        <p:spPr/>
        <p:txBody>
          <a:bodyPr/>
          <a:lstStyle/>
          <a:p>
            <a:r>
              <a:t>1.数据是AI存储管理的核心，必须进行有效的分析和模式识别。</a:t>
            </a:r>
          </a:p>
          <a:p>
            <a:r>
              <a:t>2.通过机器学习算法，可以从海量数据中提取有用信息，为存储管理决策提供支持。</a:t>
            </a:r>
          </a:p>
          <a:p>
            <a:r>
              <a:t>3.随着数据量的增长，高效的数据分析和模式识别技术将成为AI存储管理的必备能力。</a:t>
            </a:r>
          </a:p>
          <a:p/>
        </p:txBody>
      </p:sp>
      <p:sp>
        <p:nvSpPr>
          <p:cNvPr id="5" name="Text Placeholder 4"/>
          <p:cNvSpPr>
            <a:spLocks noGrp="1"/>
          </p:cNvSpPr>
          <p:nvPr>
            <p:ph type="body" idx="3"/>
          </p:nvPr>
        </p:nvSpPr>
        <p:spPr/>
        <p:txBody>
          <a:bodyPr/>
          <a:lstStyle/>
          <a:p>
            <a:r>
              <a:t>自动化存储管理</a:t>
            </a:r>
          </a:p>
        </p:txBody>
      </p:sp>
      <p:sp>
        <p:nvSpPr>
          <p:cNvPr id="6" name="Content Placeholder 5"/>
          <p:cNvSpPr>
            <a:spLocks noGrp="1"/>
          </p:cNvSpPr>
          <p:nvPr>
            <p:ph sz="half" idx="4"/>
          </p:nvPr>
        </p:nvSpPr>
        <p:spPr/>
        <p:txBody>
          <a:bodyPr/>
          <a:lstStyle/>
          <a:p>
            <a:r>
              <a:t>1.AI技术能够自动化地进行存储管理，减少人工干预。</a:t>
            </a:r>
          </a:p>
          <a:p>
            <a:r>
              <a:t>2.通过智能监控和预测，可以及时发现和解决潜在的存储问题。</a:t>
            </a:r>
          </a:p>
          <a:p>
            <a:r>
              <a:t>3.自动化存储管理可以提高效率，降低成本，为企业提供更好的存储服务。</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AI存储管理的关键技术</a:t>
            </a:r>
          </a:p>
        </p:txBody>
      </p:sp>
      <p:sp>
        <p:nvSpPr>
          <p:cNvPr id="3" name="Text Placeholder 2"/>
          <p:cNvSpPr>
            <a:spLocks noGrp="1"/>
          </p:cNvSpPr>
          <p:nvPr>
            <p:ph type="body" idx="1"/>
          </p:nvPr>
        </p:nvSpPr>
        <p:spPr/>
        <p:txBody>
          <a:bodyPr/>
          <a:lstStyle/>
          <a:p>
            <a:r>
              <a:t>数据安全与隐私保护</a:t>
            </a:r>
          </a:p>
        </p:txBody>
      </p:sp>
      <p:sp>
        <p:nvSpPr>
          <p:cNvPr id="4" name="Content Placeholder 3"/>
          <p:cNvSpPr>
            <a:spLocks noGrp="1"/>
          </p:cNvSpPr>
          <p:nvPr>
            <p:ph sz="half" idx="2"/>
          </p:nvPr>
        </p:nvSpPr>
        <p:spPr/>
        <p:txBody>
          <a:bodyPr/>
          <a:lstStyle/>
          <a:p>
            <a:r>
              <a:t>1.随着数据量的增加，数据安全和隐私保护成为AI存储管理的重要问题。</a:t>
            </a:r>
          </a:p>
          <a:p>
            <a:r>
              <a:t>2.必须采取有效的加密和访问控制措施，确保数据的安全性和隐私性。</a:t>
            </a:r>
          </a:p>
          <a:p>
            <a:r>
              <a:t>3.加强数据备份和灾难恢复能力，避免数据丢失和损坏。</a:t>
            </a:r>
          </a:p>
          <a:p/>
        </p:txBody>
      </p:sp>
      <p:sp>
        <p:nvSpPr>
          <p:cNvPr id="5" name="Text Placeholder 4"/>
          <p:cNvSpPr>
            <a:spLocks noGrp="1"/>
          </p:cNvSpPr>
          <p:nvPr>
            <p:ph type="body" idx="3"/>
          </p:nvPr>
        </p:nvSpPr>
        <p:spPr/>
        <p:txBody>
          <a:bodyPr/>
          <a:lstStyle/>
          <a:p>
            <a:r>
              <a:t>智能存储优化</a:t>
            </a:r>
          </a:p>
        </p:txBody>
      </p:sp>
      <p:sp>
        <p:nvSpPr>
          <p:cNvPr id="6" name="Content Placeholder 5"/>
          <p:cNvSpPr>
            <a:spLocks noGrp="1"/>
          </p:cNvSpPr>
          <p:nvPr>
            <p:ph sz="half" idx="4"/>
          </p:nvPr>
        </p:nvSpPr>
        <p:spPr/>
        <p:txBody>
          <a:bodyPr/>
          <a:lstStyle/>
          <a:p>
            <a:r>
              <a:t>1.AI技术可以智能地优化存储空间，提高存储利用率。</a:t>
            </a:r>
          </a:p>
          <a:p>
            <a:r>
              <a:t>2.通过数据压缩和重复数据删除等技术，可以减少存储空间的浪费。</a:t>
            </a:r>
          </a:p>
          <a:p>
            <a:r>
              <a:t>3.智能存储优化可以降低存储成本，提高企业的经济效益。</a:t>
            </a:r>
          </a:p>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https://d.book118.com/046205041034010034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18</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18</vt:i4>
      </vt:variant>
    </vt:vector>
  </HeadingPairs>
  <TitlesOfParts>
    <vt:vector baseType="lpstr" size="32">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存储管理概述</vt:lpstr>
      <vt:lpstr> 存储管理概述</vt:lpstr>
      <vt:lpstr> 存储管理概述</vt:lpstr>
      <vt:lpstr> 存储管理概述</vt:lpstr>
      <vt:lpstr> AI在存储管理中的应用</vt:lpstr>
      <vt:lpstr> AI在存储管理中的应用</vt:lpstr>
      <vt:lpstr> AI在存储管理中的应用</vt:lpstr>
      <vt:lpstr> AI在存储管理中的应用</vt:lpstr>
      <vt:lpstr> AI驱动存储管理的优势</vt:lpstr>
      <vt:lpstr> AI驱动存储管理的优势</vt:lpstr>
      <vt:lpstr> AI驱动存储管理的优势</vt:lpstr>
      <vt:lpstr> AI驱动存储管理的优势</vt:lpstr>
      <vt:lpstr> AI存储管理的关键技术</vt:lpstr>
      <vt:lpstr> AI存储管理的关键技术</vt:lpstr>
      <vt:lpstr> AI存储管理的关键技术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2024-09-03T05:51:49.322</cp:lastPrinted>
  <dcterms:created xsi:type="dcterms:W3CDTF">2024-09-02T21:51:49Z</dcterms:created>
  <dcterms:modified xsi:type="dcterms:W3CDTF">2024-09-02T21:51:51Z</dcterms:modified>
</cp:coreProperties>
</file>