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D0A1DA-1D5F-4916-9D61-F718BAA30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BF3683-15AB-4AED-A808-A5E0DCC39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207821-DCF4-49B8-9352-2ABF44E9D4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946B83-E7D0-4DCC-8C56-E9A8CA500D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0969F8-7F43-407E-B071-EDD9A7418C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CE20E1-692B-44CA-8EB3-0AE4252A32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6F6DA7-9D99-4BEA-AE40-4D1980019A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2B167A-77EE-4E2D-806C-B0804474CD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3A732D-EB4F-42BE-9E13-ECEAE7D703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2FF875-2311-4127-BB22-A5D30C2058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9AC104-B16E-4C6F-B8F9-A2E0CD7FD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15.jpeg" /><Relationship Id="rId6"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2100240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教学与作业设计中的学习兴趣激发与评价</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汇报人：XX</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学习兴趣的激发策略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作业设计的原则与方法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学习兴趣的评价指标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学习兴趣激发的实践案例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探讨如何在教学与作业设计中激发学生的学习兴趣，提高学生的学习效果。</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分析当前教学与作业设计中存在的问题，提出改进措施。</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通过实践案例和理论研究，为教育工作者提供有益的参考和借鉴。</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激发学生的学习兴趣有助于提高学生的学习效果和学习成绩。</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培养学生的学习兴趣有助于培养学生的终身学习习惯和自主学习能力。</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学习兴趣是推动学生主动学习的内在动力，有助于提高学生的学习积极性和自主性。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学习兴趣的重要性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学习兴趣的激发策略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利用故事、游戏、角色扮演等方式，将学习内容与生动有趣的情境相结合，吸引学生的注意力。</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借助多媒体手段，如视频、音频、动画等，营造丰富多彩的学习环境，激发学生的学习兴趣。</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创设具有挑战性的问题情境，引导学生积极思考、主动探索，培养学生的求知欲和解决问题的能力。</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创设有趣的学习情境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采用讲解、讨论、示范、练习等多种教学方法，以满足不同学生的学习需求和兴趣特点。</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利用小组合作学习的形式，鼓励学生互相交流、合作解决问题，培养学生的团队协作精神和沟通能力。</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结合学生的生活经验和社会热点，设计具有现实意义的学习任务，激发学生的学习动力。</a:t>
            </a:r>
          </a:p>
        </p:txBody>
      </p:sp>
      <p:pic>
        <p:nvPicPr>
          <p:cNvPr id="11" name="Picture 11"/>
          <p:cNvPicPr>
            <a:picLocks noChangeAspect="1"/>
          </p:cNvPicPr>
          <p:nvPr/>
        </p:nvPicPr>
        <p:blipFill>
          <a:blip r:embed="rId2"/>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采用多样化的教学方法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鼓励学生参与课堂活动</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设计互动性强的课堂活动，如抢答、辩论、表演等，鼓励学生积极参与，展示自我。</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及时给予学生积极的反馈和评价，肯定他们的努力和成绩，增强学生的自信心和学习动力。</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提供个性化的学习支持和辅导，关注学生的学习困难和需求，帮助学生克服学习障碍。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作业设计的原则与方法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针对性原则</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多样性原则</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适量性原则</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层次性原则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作业设计的原则</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作业设计应针对教学目标和学生的学习需求，确保作业内容与课堂教学内容紧密相关。</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作业形式应多样化，包括选择题、填空题、简答题、论述题等，以激发学生的学习兴趣。</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作业量应适中，避免过多或过少的作业给学生带来压力或缺乏挑战。</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作业难度应有层次性，以适应不同水平学生的需求，促进学生的个性化发展。</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深入分析教学内容，明确教学目标和重难点，为作业设计提供依据。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分析教学内容</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通过调查、访谈等方式了解学生的学习需求和兴趣点，使作业设计更加贴近学生实际。</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了解学生需求</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根据教学内容和学生需求，设计多种形式的作业，如阅读、写作、实践等。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设计作业形式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明确作业的评价标准，包括完成度、准确性、创新性等方面，以便对学生的作业进行科学、客观的评价。</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制定评价标准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作业设计的方法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https://d.book118.com/046210024024010043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2024-09-10T23:04:45.689</cp:lastPrinted>
  <dcterms:created xsi:type="dcterms:W3CDTF">2024-09-10T15:04:45Z</dcterms:created>
  <dcterms:modified xsi:type="dcterms:W3CDTF">2024-09-10T15:04:47Z</dcterms:modified>
</cp:coreProperties>
</file>