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F137-3927-41DE-85C4-D8BC6A2C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845E4-9041-42C3-BDAD-168E0E28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41F44-5D0A-4517-9927-15BC185B7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B8D5C-0E1E-4A89-B383-A46EE40F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52305-B3D5-46CB-A704-0E98A502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C1EBF-F653-4479-B2CB-A5E6ACC8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89392-BF0B-4B48-8D78-FA377FCE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3C9D4-A150-4EBD-B095-E845F097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566B3-4F43-4D1A-8575-F201D9A72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B0DAF-77E8-4DE9-B803-2F918704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584F6-4E31-4868-A26F-E2F0F0FE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1104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化系统患儿的护理PPT\n## 1.消化系统患儿的概述及病因\n### 1.1消化系统患儿的定义与分类\n### 1.2消化系统患儿的主要病因\n### 1.3消化系统患儿的发生率与影响因素\n## 2.消化系统患儿的临床表现与诊断\n### 2.1消化系统患儿的主要症状与体征\n### 2.2消化系统患儿的辅助检查与诊断方法\n### 2.3消化系统患儿的诊断标准与鉴别诊断\n## 3.消化系统患儿的治疗与护理\n### 3.1消化系统患儿的一般治疗与药物治疗\n### 3.2消化系统患儿的护理原则与方法\n### 3.3消化系统患儿的心理护理与康复指导\n## 4.消化系统患儿的预防与健康管理\n### 4.1消化系统患儿的预防措施与方法\n### 4.2消化系统患儿的健康管理与随访\n### 4.3消化系统患儿的健康教育与实践\n## 5.消化系统患儿的典型病例分析与讨论\n### 5.1消化系统患儿的典型病例介绍与分析\n### 5.2消化系统患儿病例的治疗与护理经验总结\n### 5.3消化系统患儿病例的启示与改进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消化系统患儿的护理PPT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消化系统患儿的概述及病因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消化系统患儿是指患有消化系统疾病的新生儿和儿童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消化系统疾病包括胃肠道、肝胆、胰腺等器官的疾病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病种繁多，包括炎症、感染、畸形、肿瘤等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消化系统患儿的分类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按病因分类：感染性、非感染性、遗传性、过敏性等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按病变部位分类：上消化道、下消化道、肝胆胰等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按病程分类：急性、慢性、复发性和持续性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感染性病因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病毒、细菌、寄生虫等感染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以胃肠道感染最为常见，如轮状病毒、细菌性肠炎等</a:t>
                </a:r>
                <a:endParaRPr/>
              </a:p>
            </p:txBody>
          </p:sp>
          <p:pic>
            <p:nvPicPr>
              <p:cNvPr id="18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非感染性病因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消化系统先天性畸形或发育异常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消化酶缺乏或功能障碍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免疫性或过敏性病变</a:t>
                </a:r>
                <a:endParaRPr/>
              </a:p>
            </p:txBody>
          </p:sp>
          <p:pic>
            <p:nvPicPr>
              <p:cNvPr id="19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遗传性病因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遗传性疾病如先天性代谢病、家族性消化道息肉病等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染色体异常如唐氏综合征等</a:t>
                </a:r>
                <a:endParaRPr/>
              </a:p>
            </p:txBody>
          </p:sp>
          <p:pic>
            <p:nvPicPr>
              <p:cNvPr id="19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药物或化学物质中毒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外伤或手术并发症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肿瘤或肿瘤样病变</a:t>
                </a:r>
                <a:endParaRPr/>
              </a:p>
            </p:txBody>
          </p:sp>
          <p:pic>
            <p:nvPicPr>
              <p:cNvPr id="20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消化系统患儿的主要病因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07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09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消化系统患儿的发生率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不同国家和地区发生率不同，可能与地理环境、饮食习惯、卫生条件等因素有关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儿童消化系统疾病总体发生率约为10-15%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遗传因素：家族史、遗传性疾病等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环境因素：气候、饮食、卫生条件等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营养因素：营养不良、过度喂养等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免疫功能：免疫功能低下、过敏体质等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其他因素：生活习惯、心理压力等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消化系统患儿的发生率与影响因素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消化系统患儿的临床表现与诊断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消化系统患儿的主要症状与体征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腹痛：急性或慢性，部位、性质和持续时间不同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呕吐：恶心、呕吐物性质和量不同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腹泻：大便次数、性质和量不同，伴有或不伴有发热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便秘：排便困难、大便干燥或硬结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腹部包块：部位、大小和性质不同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腹部压痛：部位和程度不同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肠鸣音：增强、减弱或消失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皮肤黏膜：黄疸、皮疹、瘀点等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血常规：白细胞计数、分类和血小板计数等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大便常规：颜色、性状、镜检和培养等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影像学检查：X线、B超、CT、MRI等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内镜检查：胃镜、肠镜、腹腔镜等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生化检查：肝功能、肾功能、血糖、血脂等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根据病史、症状和体征进行初步诊断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结合辅助检查结果进行确诊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必要时进行病理检查或实验室研究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根据国际或国内统一的诊断标准进行诊断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结合病史、症状、体征和辅助检查结果进行综合判断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与消化系统以外的疾病进行鉴别，如呼吸系统疾病、神经系统疾病等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与其他消化系统疾病进行鉴别，如胃炎、肠炎、肝病等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根据疾病特点和辅助检查结果进行鉴别诊断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消化系统患儿的治疗与护理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消化系统患儿的一般治疗与药物治疗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休息：根据病情和年龄合理安排休息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饮食：调整饮食结构，保证营养均衡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水分：保持水电解质平衡，防止脱水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抗感染治疗：根据病原体选择敏感抗生素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消化酶制剂：补充消化酶，改善消化功能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止泻药：缓解腹泻症状，保护肠道黏膜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止痛药：缓解腹痛症状，提高舒适度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https://d.book118.com/046211040222010051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消化系统患儿的护理PPT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2024-09-17T21:08:26.725</cp:lastPrinted>
  <dcterms:created xsi:type="dcterms:W3CDTF">2024-09-17T13:08:26Z</dcterms:created>
  <dcterms:modified xsi:type="dcterms:W3CDTF">2024-09-17T13:08:28Z</dcterms:modified>
</cp:coreProperties>
</file>