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C96DA90-D295-4204-AA8C-94143504CA02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9A557-754F-4682-A7C9-3DF9B2D00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3B5D7A-A38F-4D7C-973C-62BEA57D5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C75A9-98BF-4E4E-BFA1-F96305731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BCCE7-40E8-4051-90B8-188878BC6B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3807AB-8D02-4A71-9738-7771B5ADC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2B1E7F-3878-43C3-970D-C4ABEE713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CFE9DB-0108-4564-B378-1C6B6A261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C5E539-AF19-4DEB-9EC3-A77820963C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BE35B1-06A3-434D-9C9C-4DFD2707B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CD5C57-38AD-4FAB-B78E-5A774A4B0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EBD86-BE32-474C-8B53-9C58B3DE04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31DEE5-A2B1-4284-9F07-98E6B7074423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DBC87E2-3B20-465E-BBAB-E83EF2C9088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12113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心理辅导树立自我安全感觉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树立自我安全感觉的重要性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心理辅导的方法与技巧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情绪调节与压力管理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人际关系与沟通技巧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心理辅导是一种通过专业的心理学知识帮助个体解决心理问题、增进心理健康、提高个体生活质量的过程。心理辅导旨在帮助个体树立自我安全感觉，增强自信心，应对生活中的挑战。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增进自我意识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理解情绪和行为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应对生活挑战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提高自我认知能力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改善心理健康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建立健康人际关系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提高生活质量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解决心理问题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心理辅导的目标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心理辅导的目标是帮助个体解决心理问题，改善心理健康，提高生活质量，培养积极的心态，建立稳定的情绪。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遵循专业伦理和道德规范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确保有效性和安全性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尊重个体需求和权利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保持保密和尊重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心理辅导的途径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一对一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个体咨询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网络平台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在线心理咨询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集体活动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团体辅导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心理辅导的效果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增强自信心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提升自我认知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减轻焦虑与抑郁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改善情绪管理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培养积极心态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促进自我成长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建立健康关系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增进人际关系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树立自我安全感觉的重要性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自我安全感觉的定义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自我安全感觉是个体在认识到自身的优点和能力的基础上，建立起的对自己的信任和安全感觉。这种感觉让人更加坚定自己的能力和价值，帮助面对困难时更加从容和自信。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自我安全感觉对个体的影响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相信自己的能力和价值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增强自信心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更加积极面对生活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减少焦虑和抑郁情绪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相信自己可以取得成功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提高自我效能感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建立更加健康的人际互动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增进积极的人际关系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如何树立自我安全感觉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要树立自我安全感觉，首先需要接受自己的缺点和不足，然后肯定自己的优点和成就。培养积极的心态，建立健康的自尊和自信，从而享受更加充实和幸福的生活。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心理辅导如何帮助个体树立自我安全感觉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发现并强调个体的潜力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认识自身优势和价值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消除消极想法和自我怀疑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改变负向的自我认知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建立积极的自我形象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重建对自己的信任和安全感觉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培养积极的心态和态度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引导建立健康的自尊和自信心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树立自我安全感觉对个体的心理健康和成长至关重要。通过正确认识自己，培养积极的心态，接受心理辅导的帮助，可以让人更加自信、积极地面对生活中的挑战，享受更加充实和幸福的人生。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心理辅导的方法与技巧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积极倾听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心理辅导中，倾听是非常重要的技巧。心理辅导者应当积极倾听个体的内心世界和情感，理解个体的需求和问题，建立起互信的关系。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反馈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认识问题和潜力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改变不良行为和思维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提问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开放性问题引导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探索内心世界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寻找解决方向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https://d.book118.com/046212113012010104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心理辅导树立自我安全感觉</vt:lpstr>
      <vt:lpstr>目录</vt:lpstr>
      <vt:lpstr>第1章 简介</vt:lpstr>
      <vt:lpstr>心理辅导的概念</vt:lpstr>
      <vt:lpstr>心理辅导的重要性</vt:lpstr>
      <vt:lpstr> </vt:lpstr>
      <vt:lpstr>心理辅导的原则</vt:lpstr>
      <vt:lpstr>心理辅导的途径</vt:lpstr>
      <vt:lpstr>心理辅导的效果</vt:lpstr>
      <vt:lpstr>第2章 树立自我安全感觉的重要性</vt:lpstr>
      <vt:lpstr> </vt:lpstr>
      <vt:lpstr>自我安全感觉对个体的影响</vt:lpstr>
      <vt:lpstr> </vt:lpstr>
      <vt:lpstr>心理辅导如何帮助个体树立自我安全感觉</vt:lpstr>
      <vt:lpstr>总结</vt:lpstr>
      <vt:lpstr>第3章 心理辅导的方法与技巧</vt:lpstr>
      <vt:lpstr> </vt:lpstr>
      <vt:lpstr>反馈</vt:lpstr>
      <vt:lpstr>提问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2024-09-29T14:31:05.078</cp:lastPrinted>
  <dcterms:created xsi:type="dcterms:W3CDTF">2024-09-29T06:31:05Z</dcterms:created>
  <dcterms:modified xsi:type="dcterms:W3CDTF">2024-09-29T06:31:07Z</dcterms:modified>
</cp:coreProperties>
</file>