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DAC4B9-683A-49D8-8C21-D25A20BE4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5846F-3F3C-48F4-AE4F-62C56F830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682D5F-949F-4613-A6E7-05254B4DF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83F0E5-5E31-46C7-B450-B816ADDA1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5F5EFC-5BAE-4660-9F88-49D2BB0197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8171C1-1F17-4E25-BB54-D0C9B221EE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9387CF-3A46-4DCC-8107-EEF0119E9A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45B5B-2E13-4FE0-B5C2-1ED3216E1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31E256-F5BC-4902-8FDF-3DFA7A28C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2DDEC-47B1-4234-9761-22EA60A60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5099FC-3218-4AC7-9B63-E72BD7D4C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132100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知识产权质押贴息补助</a:t>
            </a:r>
          </a:p>
        </p:txBody>
      </p:sp>
      <p:sp>
        <p:nvSpPr>
          <p:cNvPr id="3" name="AutoShape 3"/>
          <p:cNvSpPr/>
          <p:nvPr/>
        </p:nvSpPr>
        <p:spPr>
          <a:xfrm>
            <a:off x="878191" y="4363593"/>
            <a:ext cx="2414501"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汇报人：&lt;XXX&gt;</a:t>
            </a:r>
            <a:endParaRPr lang="en-US" sz="1100"/>
          </a:p>
        </p:txBody>
      </p:sp>
      <p:sp>
        <p:nvSpPr>
          <p:cNvPr id="4" name="AutoShape 4"/>
          <p:cNvSpPr/>
          <p:nvPr/>
        </p:nvSpPr>
        <p:spPr>
          <a:xfrm>
            <a:off x="3539184" y="4354068"/>
            <a:ext cx="235091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2024-01-04</a:t>
            </a:r>
            <a:endParaRPr lang="en-US" sz="1100"/>
          </a:p>
        </p:txBody>
      </p:sp>
      <p:sp>
        <p:nvSpPr>
          <p:cNvPr id="5" name="AutoShape 5"/>
          <p:cNvSpPr/>
          <p:nvPr/>
        </p:nvSpPr>
        <p:spPr>
          <a:xfrm>
            <a:off x="836022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知识产权质押贴息补助政策解读</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知识产权质押贴息补助申请条件与流程</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知识产权质押贴息补助的审核与发放</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知识产权质押贴息补助的效应分析</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知识产权质押贴息补助的风险与防范</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知识产权质押贴息补助的未来发展与展望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知识产权质押贴息补助政策解读</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67" b="21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958" r="149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鼓励企业运用知识产权进行融资，缓解中小微企业的融资难题。</a:t>
            </a:r>
          </a:p>
        </p:txBody>
      </p:sp>
      <p:pic>
        <p:nvPicPr>
          <p:cNvPr id="5" name="Picture 5"/>
          <p:cNvPicPr>
            <a:picLocks noChangeAspect="1"/>
          </p:cNvPicPr>
          <p:nvPr/>
        </p:nvPicPr>
        <p:blipFill>
          <a:blip r:embed="rId4"/>
          <a:srcRect l="15208" r="15208"/>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促进知识产权与金融资源的深度融合，推动创新驱动发展。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响应国家政策号召，发挥财政资金杠杆作用。</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通过提供贴息补助，降低企业知识产权质押融资的利息负担，减轻企业的经济压力。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降低企业融资成本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00" r="12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激发企业创新活力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083" r="11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优化营商环境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417" r="9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鼓励企业积极开展技术创新和知识产权创造，增强市场竞争力。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为企业提供更加便捷、高效的金融服务，提升地区营商环境的吸引力。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资金来源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贴息补助资金一般由地方政府财政专项资金或国家相关部委专项资金提供保障。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贴息比例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根据政策规定，贴息比例一般为知识产权质押融资金额的50%左右，具体比例根据地区政策和资金规模而定。</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申请条件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企业需具备知识产权质押融资的资质和能力，拥有自主知识产权，且符合相关行业标准和规范。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申请流程</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企业需向当地知识产权局或相关政府部门提交申请材料，包括知识产权质押融资合同、融资到账凭证等，经审核通过后即可获得贴息补助。</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知识产权质押贴息补助申请条件与流程</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01</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申请条件</a:t>
            </a:r>
          </a:p>
        </p:txBody>
      </p:sp>
      <p:sp>
        <p:nvSpPr>
          <p:cNvPr id="35" name="TextBox 35"/>
          <p:cNvSpPr txBox="1"/>
          <p:nvPr/>
        </p:nvSpPr>
        <p:spPr>
          <a:xfrm>
            <a:off x="3698767" y="1450300"/>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企业或个人拥有合法有效的知识产权，如专利、商标、著作权等；</a:t>
            </a:r>
          </a:p>
        </p:txBody>
      </p:sp>
      <p:sp>
        <p:nvSpPr>
          <p:cNvPr id="36" name="TextBox 36"/>
          <p:cNvSpPr txBox="1"/>
          <p:nvPr/>
        </p:nvSpPr>
        <p:spPr>
          <a:xfrm>
            <a:off x="4550182" y="264425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企业或个人具备持续经营能力和良好信誉；</a:t>
            </a:r>
          </a:p>
        </p:txBody>
      </p:sp>
      <p:sp>
        <p:nvSpPr>
          <p:cNvPr id="37" name="TextBox 37"/>
          <p:cNvSpPr txBox="1"/>
          <p:nvPr/>
        </p:nvSpPr>
        <p:spPr>
          <a:xfrm>
            <a:off x="5655481" y="387426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企业或个人能够提供知识产权质押融资服务的相关证明材料；</a:t>
            </a:r>
          </a:p>
        </p:txBody>
      </p:sp>
      <p:sp>
        <p:nvSpPr>
          <p:cNvPr id="38" name="TextBox 38"/>
          <p:cNvSpPr txBox="1"/>
          <p:nvPr/>
        </p:nvSpPr>
        <p:spPr>
          <a:xfrm>
            <a:off x="6401648" y="5012009"/>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符合国家和地方相关政策法规规定的条件。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准备申请材料</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根据当地政策要求，准备相关申请材料，包括知识产权质押融资合同、知识产权证书、企业财务报表等；</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审核</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相关部门对申请材料进行审核，核实申请人的资质和条件；</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提交申请</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将申请材料提交至当地知识产权局或相关政府部门；</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贴息发放</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审核通过后，相关部门按照政策规定发放贴息资金。</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申请流程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tailEnd type="triangle" w="lg" len="lg"/>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tailEnd type="triangle" w="lg" len="lg"/>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tailEnd type="triangle" w="lg" len="lg"/>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tailEnd type="triangle" w="lg" len="lg"/>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申请材料</a:t>
            </a:r>
          </a:p>
        </p:txBody>
      </p:sp>
      <p:sp>
        <p:nvSpPr>
          <p:cNvPr id="40" name="TextBox 40"/>
          <p:cNvSpPr txBox="1"/>
          <p:nvPr/>
        </p:nvSpPr>
        <p:spPr>
          <a:xfrm>
            <a:off x="2100892"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知识产权质押融资合同；</a:t>
            </a:r>
          </a:p>
        </p:txBody>
      </p:sp>
      <p:sp>
        <p:nvSpPr>
          <p:cNvPr id="41" name="TextBox 41"/>
          <p:cNvSpPr txBox="1"/>
          <p:nvPr/>
        </p:nvSpPr>
        <p:spPr>
          <a:xfrm>
            <a:off x="2100892"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企业财务报表及经营情况说明；</a:t>
            </a:r>
          </a:p>
        </p:txBody>
      </p:sp>
      <p:sp>
        <p:nvSpPr>
          <p:cNvPr id="42" name="TextBox 42"/>
          <p:cNvSpPr txBox="1"/>
          <p:nvPr/>
        </p:nvSpPr>
        <p:spPr>
          <a:xfrm>
            <a:off x="7764838"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知识产权证书及相关权属证明；</a:t>
            </a:r>
          </a:p>
        </p:txBody>
      </p:sp>
      <p:sp>
        <p:nvSpPr>
          <p:cNvPr id="43" name="TextBox 43"/>
          <p:cNvSpPr txBox="1"/>
          <p:nvPr/>
        </p:nvSpPr>
        <p:spPr>
          <a:xfrm>
            <a:off x="7764838"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其他相关证明材料，如企业资质证明、项目可行性报告等。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知识产权质押贴息补助的审核与发放</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对申请人提交的知识产权质押融资合同、评估报告等材料进行审核，确保申请材料齐全、真实、有效。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申请材料审核</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核实知识产权质押融资资金是否用于支持企业自主创新和知识产权产业化，确保资金用于符合国家产业政策和技术发展方向的项目。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融资用途审核</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根据国家政策规定，对申请人是否符合贴息资格进行审核，确保贴息资金用于降低企业融资成本。</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贴息资格审核</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审核流程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直接拨付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财政部门直接将贴息资金拨付给知识产权质押融资中介服务机构，由中介服务机构按照合同约定向企业支付贷款利息。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集中支付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财政部门将贴息资金拨付给地方知识产权局或有关行业协会，由其负责集中支付给企业。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自主申领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符合条件的企业可自行向财政部门申领贴息资金，财政部门审核后将贴息资金直接拨付给企业。</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发放方式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https://d.book118.com/046213210051010033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2024-09-01T20:40:07.344</cp:lastPrinted>
  <dcterms:created xsi:type="dcterms:W3CDTF">2024-09-01T12:40:07Z</dcterms:created>
  <dcterms:modified xsi:type="dcterms:W3CDTF">2024-09-01T12:40:09Z</dcterms:modified>
</cp:coreProperties>
</file>