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E5B83-923A-4AB3-BE97-23957C79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3684C-86FC-493B-924B-45113329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8C262-7CFC-4275-8467-40029009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EBCE6-F458-4395-95FD-533AB33D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9E4FA-7D63-4530-AB9F-AAEA4B8B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F04FC-F34A-4AA4-A3ED-03B99265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65556-FE29-4A4E-B954-47D23E73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3FDD0-64AE-4EA0-80E2-806EC73C3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140D3-1A8B-4E71-91ED-1A4E5500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99DFF-1C57-47BD-9188-5BDFAB6D2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0EC2C-9861-4324-BFD6-5F6A74890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14032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月子宝宝护理视频课件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月子宝宝特殊护理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本课件的主题为月子宝宝的护理，主要针对新生儿出生后的第一个月，提供全方位的护理知识和技巧。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月子宝宝护理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喂养、日常护理、健康观察等方面，帮助新手家长更好地照顾宝宝，促进宝宝健康成长。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内容涵盖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通过本课件的学习，使家长掌握月子宝宝的基本护理知识和技能，提高家庭护理水平，保障宝宝的健康和安全。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月子宝宝的护理对于其成长至关重要，良好的护理有助于促进宝宝的发育和免疫力的提升，同时也能增强家长与宝宝之间的情感联系。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79" r="154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新生儿消化系统较为脆弱，需要特别注意喂养姿势、奶量和间隔时间，避免过度喂养和消化不良。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新生儿皮肤娇嫩，需要保持皮肤清洁干燥，及时处理尿布疹、湿疹等皮肤问题。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保持尿布清洁干燥，定期更换尿布，避免尿布疹的发生。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定期更换尿布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定期洗澡、洗头，保持身体清洁卫生，预防感染。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建立规律的睡眠习惯，保证充足的睡眠时间，有助于宝宝的生长发育。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新生儿体温调节中枢尚未发育完全，需要注意保暖，避免感冒。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新生儿需要安静舒适的环境，避免过度刺激和嘈杂的环境。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917" r="23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如有异常症状或疑虑，应及时就医，寻求专业医生的建议和治疗。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月子宝宝特殊护理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351" b="163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脐带消毒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每天使用碘伏或酒精对脐带进行消毒，从脐带根部向外消毒，保持脐带和周围皮肤干燥清洁。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避免触碰脐带，以免引起感染，家长要勤洗手，保持卫生。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如果脐带出现红肿、异味、出血等症状，应及时就医。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每次喂奶后，要将宝宝竖直抱起，轻拍背部帮助宝宝排出胃内空气。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母乳喂养时，要选择舒适的姿势，将宝宝的头和身体紧密贴合，保持宝宝的头和身体的直线。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溢奶和吐奶的处理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如果宝宝出现溢奶或吐奶，要迅速将宝宝头偏向一侧，避免呕吐物进入气管，同时用干净的纱布或纸巾擦拭口腔和鼻腔。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333" b="5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溢奶和吐奶的预防与处理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每次更换尿布时，要用温水清洗屁股，不要使用肥皂或沐浴露等刺激性物品。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红屁股的处理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如果宝宝出现红屁股，可以涂抹护臀霜或橄榄油等护肤品，保持皮肤湿润。如果红屁股严重，应及时就医。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勤换尿布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及时更换尿布，保持宝宝屁股的干燥清洁。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红屁股的预防与处理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https://d.book118.com/046214032221010034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2024-09-04T07:53:46.282</cp:lastPrinted>
  <dcterms:created xsi:type="dcterms:W3CDTF">2024-09-03T23:53:46Z</dcterms:created>
  <dcterms:modified xsi:type="dcterms:W3CDTF">2024-09-03T23:53:48Z</dcterms:modified>
</cp:coreProperties>
</file>