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CE58C-61C7-4922-9F61-1E3FDC59D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BE66C-91D2-45D2-9E87-5672BF03B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5A748-4A2C-4C7A-ADFE-5D7617C5D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6B605-A317-411C-94D0-07615B6CA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71D6B4-3EAB-406F-ABD8-22BCCB82C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18C64D-C2DA-44D4-B54E-3E4A515D2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D99E3F-8C7C-4D6D-B5D3-AD575F4DE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BABCF-1E70-48A3-84D4-EB93E0A54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C880A-5C65-468B-8A07-9BF5E88BC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5ABA2-40AD-41AD-888C-C25FB9119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74CED-2B92-4CC3-BC9D-0BEA2F52C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22112000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FIREWORKS8标准实例教程教程文字的使用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教程文字概述与重要性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创建与编辑教程文字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教程文字排版技巧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实例分析：优秀教程文字案例展示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常见问题及解决方法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教程文字概述与重要性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116" b="181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教程文字是指在各种教学材料中，用于解释、说明、指导学习者学习内容的文字表述。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教程文字在教学材料中发挥着核心作用，是学习者获取知识、技能和信息的主要途径，直接影响学习者的学习效果和兴趣。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教程文字定义及作用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清晰简洁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优秀的教程文字应该简洁明了，避免使用复杂的词汇和句子结构，以便学习者能够快速理解。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逻辑严密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教程文字应该按照逻辑顺序组织内容，确保信息的连贯性和一致性，帮助学习者建立清晰的知识结构。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生动有趣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通过生动的语言和有趣的例子，激发学习者的学习兴趣和动力，提高学习效果。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图文并茂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结合图表、插图等视觉元素，使教程更加直观、形象，有助于学习者更好地理解和记忆知识。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优秀教程文字特点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优秀的教程文字能够确保教学信息的准确传递，帮助学习者更好地理解和掌握知识，从而提高教学质量。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适应多样化需求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不同的学习者有不同的学习需求和背景，关注教程文字有助于满足学习者的多样化需求，提供个性化的学习体验。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增强学习者兴趣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生动有趣的教程文字能够激发学习者的学习兴趣和动力，使他们更加主动地投入到学习中。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促进知识传播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在互联网时代，教程文字是知识传播的主要途径之一。关注教程文字的质量和效果，有助于扩大知识传播的范围和影响。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为什么需要关注教程文字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创建与编辑教程文字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建议使用清晰易读的字体，如Arial、Helvetica或Times New Roman等，以确保教程文字的可读性。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字号选择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根据教程内容的层次和重要性，选择合适的字号。一般来说，标题可使用较大的字号，正文内容则使用较小的字号。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选择合适字体和大小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设置文字颜色与背景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文字颜色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选择与背景色对比度较高的颜色，以确保文字清晰可见。同时，可根据教程内容的主题和风格，选择相应的颜色搭配。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背景设置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为避免文字与背景混淆，可选择纯色背景或添加轻微纹理。同时，注意背景色与文字颜色的搭配，确保整体视觉效果舒适。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合适的行间距可提高教程文字的可读性。建议行间距设置为字号的1.2至1.5倍。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对齐方式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根据教程内容的排版需求，选择合适的对齐方式。一般来说，正文内容可采用左对齐或两端对齐，标题则可使用居中对齐。同时，注意避免使用过多的对齐方式，以免造成视觉混乱。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行间距调整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调整行间距与对齐方式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教程文字排版技巧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将长篇文章分成若干小段，每段围绕一个中心思想进行阐述，提高可读性。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空行间隔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在段落之间添加空行，使文章更加清晰易读。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设置标题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使用各级标题（H1、H2、H3等）来组织内容，使读者能够快速了解文章结构和重点。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分段与标题设置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37" r="29237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插入相关图片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选择与文章内容相关的图片，帮助读者更好地理解和记忆知识点。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使用图表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对于复杂的数据或流程，可以使用图表进行展示，使内容更加直观。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标注说明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在图片或图表下方添加简短的说明文字，解释其含义和作用。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插入图片和图表辅助说明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https://d.book118.com/046221120005010042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2024-09-09T05:54:43.279</cp:lastPrinted>
  <dcterms:created xsi:type="dcterms:W3CDTF">2024-09-08T21:54:43Z</dcterms:created>
  <dcterms:modified xsi:type="dcterms:W3CDTF">2024-09-08T21:54:45Z</dcterms:modified>
</cp:coreProperties>
</file>