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E082B-F85C-499C-ACB9-F357652E6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55C3A-0986-419A-959A-4598B69BD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00B44-86B6-43BE-80E5-EDC90CF08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9EA7F-070C-4850-B7A0-7ADE13C78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325EEE-3FE6-4C4F-9D00-63E959FFD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B536F4-52FE-44B6-B7DD-58BFDC3E2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E8552C-6343-46EE-A301-9B1605BA9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8691B-B4FD-4F26-A7D2-753C450D1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DDE6D-D674-4FE4-959F-F71FD2ABF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83A32-7148-482A-9542-7B30F6738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A485F-B59B-4B52-AB18-E78F4137E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21143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患者烧伤的护理\n## 1.老年患者烧伤的特点及原因分析\n### 1.1老年患者烧伤的流行病学特点\n### 1.2老年患者烧伤的原因及风险因素\n### 1.3老年患者烧伤的临床特点\n## 2.老年患者烧伤的早期评估与急救\n### 2.1老年患者烧伤的早期评估方法\n### 2.2老年患者烧伤的急救措施\n### 2.3老年患者烧伤的转运与监护\n## 3.老年患者烧伤创面的处理\n### 3.1老年患者烧伤创面的清洁与消毒\n### 3.2老年患者烧伤创面的药物治疗\n### 3.3老年患者烧伤创面的手术治疗\n## 4.老年患者烧伤的营养支持\n### 4.1老年患者烧伤的营养需求\n### 4.2老年患者烧伤的营养支持方法\n### 4.3老年患者烧伤的营养监测与评估\n## 5.老年患者烧伤的疼痛管理\n### 5.1老年患者烧伤疼痛的特点与评估\n### 5.2老年患者烧伤疼痛的非药物治疗\n### 5.3老年患者烧伤疼痛的药物治疗\n## 6.老年患者烧伤的康复治疗\n### 6.1老年患者烧伤康复治疗的意义与目标\n### 6.2老年患者烧伤康复治疗方法\n### 6.3老年患者烧伤康复治疗的评估与调整\n## 7.老年患者烧伤的护理管理与健康教育\n### 7.1老年患者烧伤的护理管理策略\n### 7.2老年患者烧伤的健康教育内容与方法\n### 7.3老年患者烧伤的护理质量评价与持续改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老年患者烧伤的护理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老年患者烧伤的特点及原因分析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高发病率</a:t>
                </a:r>
                <a:endParaRPr/>
              </a:p>
            </p:txBody>
          </p:sp>
          <p:sp>
            <p:nvSpPr>
              <p:cNvPr id="26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随着年龄的增长，烧伤发病率逐渐升高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老年人群烧伤比例逐年上升</a:t>
                </a:r>
                <a:endParaRPr/>
              </a:p>
            </p:txBody>
          </p:sp>
        </p:grpSp>
        <p:grpSp>
          <p:nvGrpSpPr>
            <p:cNvPr id="26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高死亡率</a:t>
                </a:r>
                <a:endParaRPr/>
              </a:p>
            </p:txBody>
          </p:sp>
          <p:sp>
            <p:nvSpPr>
              <p:cNvPr id="26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老年患者烧伤死亡率远高于年轻患者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烧伤并发症的发生率较高</a:t>
                </a:r>
                <a:endParaRPr/>
              </a:p>
            </p:txBody>
          </p:sp>
        </p:grpSp>
        <p:grpSp>
          <p:nvGrpSpPr>
            <p:cNvPr id="26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烧伤程度严重</a:t>
                </a:r>
                <a:endParaRPr/>
              </a:p>
            </p:txBody>
          </p:sp>
          <p:sp>
            <p:nvSpPr>
              <p:cNvPr id="27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老年患者烧伤面积较大，深度较深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合并症较多，康复时间较长</a:t>
                </a:r>
                <a:endParaRPr/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老年患者烧伤的流行病学特点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家庭火灾、烫伤等意外事故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家庭照顾不周，导致烫伤、烧伤等</a:t>
                </a:r>
                <a:endParaRPr/>
              </a:p>
            </p:txBody>
          </p:sp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家庭因素</a:t>
                </a:r>
                <a:endParaRPr/>
              </a:p>
            </p:txBody>
          </p:sp>
        </p:grpSp>
        <p:grpSp>
          <p:nvGrpSpPr>
            <p:cNvPr id="28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使用热水袋、电热毯等保暖设备不当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烹饪过程中的热油、火源等</a:t>
                </a:r>
                <a:endParaRPr/>
              </a:p>
            </p:txBody>
          </p:sp>
          <p:sp>
            <p:nvSpPr>
              <p:cNvPr id="28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endParaRPr/>
              </a:p>
            </p:txBody>
          </p:sp>
          <p:sp>
            <p:nvSpPr>
              <p:cNvPr id="28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长期卧床、行动不便的患者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感觉减退、认知障碍等老年疾病患者</a:t>
                </a:r>
                <a:endParaRPr/>
              </a:p>
            </p:txBody>
          </p:sp>
          <p:sp>
            <p:nvSpPr>
              <p:cNvPr id="29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老年患者烧伤的原因及风险因素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老年患者烧伤的临床特点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烧伤面积较大，深度较深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由于皮肤老化，皮肤屏障功能减弱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烧伤愈合时间较长，感染风险较高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并发症较多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高血压、糖尿病、心脏病等慢性疾病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肺部感染、泌尿道感染等烧伤并发症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康复时间较长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创面愈合后，可能出现瘢痕、挛缩等功能障碍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康复期间需要长时间的康复训练和心理支持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老年患者烧伤的早期评估与急救</a:t>
            </a:r>
            <a:endParaRPr/>
          </a:p>
        </p:txBody>
      </p:sp>
      <p:sp>
        <p:nvSpPr>
          <p:cNvPr id="31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监测心率、血压、呼吸等生命体征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评估意识状态、精神状态等</a:t>
                </a:r>
                <a:endParaRPr/>
              </a:p>
            </p:txBody>
          </p:sp>
          <p:sp>
            <p:nvSpPr>
              <p:cNvPr id="32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烧伤面积和深度评估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根据烧伤部位、面积、深度进行评估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采用烧伤分级标准进行评估</a:t>
                </a:r>
                <a:endParaRPr/>
              </a:p>
            </p:txBody>
          </p:sp>
          <p:sp>
            <p:nvSpPr>
              <p:cNvPr id="32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了解患者既往病史，评估烧伤并发症的风险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对患者进行全面检查，发现潜在并发症</a:t>
                </a:r>
                <a:endParaRPr/>
              </a:p>
            </p:txBody>
          </p:sp>
          <p:sp>
            <p:nvSpPr>
              <p:cNvPr id="33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老年患者烧伤的早期评估方法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3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3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迅速脱离烧伤源</a:t>
                </a:r>
                <a:endParaRPr/>
              </a:p>
            </p:txBody>
          </p:sp>
          <p:sp>
            <p:nvSpPr>
              <p:cNvPr id="3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尽快将患者撤离烧伤现场，避免继续受伤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尽量减轻患者痛苦，保持呼吸道通畅</a:t>
                </a:r>
                <a:endParaRPr/>
              </a:p>
            </p:txBody>
          </p:sp>
        </p:grpSp>
        <p:grpSp>
          <p:nvGrpSpPr>
            <p:cNvPr id="33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清洁烧伤创面</a:t>
                </a:r>
                <a:endParaRPr/>
              </a:p>
            </p:txBody>
          </p:sp>
          <p:sp>
            <p:nvSpPr>
              <p:cNvPr id="3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用冷水冲洗烧伤创面，减轻热量对皮肤的进一步损伤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清洁创面，避免感染</a:t>
                </a:r>
                <a:endParaRPr/>
              </a:p>
            </p:txBody>
          </p:sp>
        </p:grpSp>
        <p:grpSp>
          <p:nvGrpSpPr>
            <p:cNvPr id="34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4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烧伤创面处理</a:t>
                </a:r>
                <a:endParaRPr/>
              </a:p>
            </p:txBody>
          </p:sp>
          <p:sp>
            <p:nvSpPr>
              <p:cNvPr id="34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根据烧伤深度和面积选择合适的处理方法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如必要时，进行简单的创面处理，如烧伤冷敷</a:t>
                </a:r>
                <a:endParaRPr/>
              </a:p>
            </p:txBody>
          </p:sp>
        </p:grpSp>
      </p:grpSp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老年患者烧伤的急救措施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转运过程中的护理</a:t>
                </a:r>
                <a:endParaRPr/>
              </a:p>
            </p:txBody>
          </p:sp>
          <p:sp>
            <p:nvSpPr>
              <p:cNvPr id="3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保持患者呼吸道通畅，避免误吸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密切观察患者生命体征，确保稳定</a:t>
                </a:r>
                <a:endParaRPr/>
              </a:p>
            </p:txBody>
          </p:sp>
          <p:sp>
            <p:nvSpPr>
              <p:cNvPr id="3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监护措施</a:t>
                </a:r>
                <a:endParaRPr/>
              </a:p>
            </p:txBody>
          </p:sp>
          <p:sp>
            <p:nvSpPr>
              <p:cNvPr id="3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入住烧伤病房，进行严密监护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定期检查创面，预防感染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针对并发症进行相关治疗和护理</a:t>
                </a:r>
                <a:endParaRPr/>
              </a:p>
            </p:txBody>
          </p:sp>
          <p:sp>
            <p:nvSpPr>
              <p:cNvPr id="3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老年患者烧伤的转运与监护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老年患者烧伤创面的处理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老年患者烧伤创面的清洁与消毒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清洁创面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用生理盐水或无菌水冲洗创面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清除创面分泌物、坏死组织等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消毒创面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使用无菌纱布或棉签蘸取消毒液进行消毒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消毒过程中避免对正常组织造成损伤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抗生素治疗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根据烧伤创面感染情况选择合适的抗生素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按时给药，确保药物在体内有效浓度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烧伤药物治疗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使用烧伤药物治疗烧伤创面，如烧伤冷敷、烧伤凝胶等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根据创面情况选择合适的药物进行治疗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老年患者烧伤创面的药物治疗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老年患者烧伤创面的手术治疗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烧伤清创术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对烧伤创面进行清创，清除坏死组织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减轻创面感染风险，促进愈合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植皮手术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对于大面积、深度烧伤患者，进行植皮手术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选择合适的植皮方式，如自体皮、异体皮等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老年患者烧伤的营养支持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5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6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烧伤患者能量消耗增加，需要补充足够的能量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根据患者体重、烧伤面积等因素计算能量需求</a:t>
                </a:r>
                <a:endParaRPr/>
              </a:p>
            </p:txBody>
          </p:sp>
          <p:sp>
            <p:nvSpPr>
              <p:cNvPr id="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能量需求</a:t>
                </a:r>
                <a:endParaRPr/>
              </a:p>
            </p:txBody>
          </p:sp>
        </p:grpSp>
        <p:grpSp>
          <p:nvGrpSpPr>
            <p:cNvPr id="6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烧伤患者蛋白质分解加速，需要补充足够的蛋白质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根据患者病情、肾功能等因素调整蛋白质摄入量</a:t>
                </a:r>
                <a:endParaRPr/>
              </a:p>
            </p:txBody>
          </p:sp>
          <p:sp>
            <p:nvSpPr>
              <p:cNvPr id="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蛋白质需求</a:t>
                </a:r>
                <a:endParaRPr/>
              </a:p>
            </p:txBody>
          </p:sp>
        </p:grpSp>
        <p:grpSp>
          <p:nvGrpSpPr>
            <p:cNvPr id="6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烧伤患者维生素和矿物质消耗增加，需要补充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合理搭配膳食，满足患者维生素和矿物质需求</a:t>
                </a:r>
                <a:endParaRPr/>
              </a:p>
            </p:txBody>
          </p:sp>
          <p:sp>
            <p:nvSpPr>
              <p:cNvPr id="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维生素和矿物质需求</a:t>
                </a:r>
                <a:endParaRPr/>
              </a:p>
            </p:txBody>
          </p:sp>
        </p:grpSp>
      </p:grpSp>
      <p:pic>
        <p:nvPicPr>
          <p:cNvPr id="6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7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7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7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老年患者烧伤的营养需求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https://d.book118.com/046221143222010051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老年患者烧伤的护理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2024-09-17T21:11:10.659</cp:lastPrinted>
  <dcterms:created xsi:type="dcterms:W3CDTF">2024-09-17T13:11:10Z</dcterms:created>
  <dcterms:modified xsi:type="dcterms:W3CDTF">2024-09-17T13:11:12Z</dcterms:modified>
</cp:coreProperties>
</file>