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0FCEC-5742-4705-95D8-B7F5E3C92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70AAC-452D-40EA-85A8-7012F22EA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C6B79-64AF-4F19-B574-E34092305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6B4DC-0FF2-4881-BFF5-0D6FE3EE7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C8BA7A-8714-4E5A-8F4D-EBBC2FAA9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4DF68-1F26-439F-A060-D225A07D2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6EA9EB-1852-4A0E-8C53-521347478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3B1ED-CC40-4B25-ADAB-22F6F5750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C8084-3B34-4DB9-BC9F-1483AD178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2C60D-5274-4255-A8A9-C405C73F1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FDF83-3822-4FD0-A9E3-19C728172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2212503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智慧医院中的智能糖尿病管理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智慧医院中的智能糖尿病管理系统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糖尿病患者的个性化管理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医护人员的协同工作平台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智能糖尿病管理的效果评估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智慧医院中智能糖尿病管理的挑战与展望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743" r="77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智慧医院定义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智慧医院是指通过运用物联网、大数据、人工智能等先进技术，对医疗服务、医院管理等方面进行全面智能化的医疗机构。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智慧医院的特点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包括医疗服务智能化、医院管理精细化、患者体验人性化等。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智慧医院的发展趋势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未来智慧医院将更加注重数据的整合与利用，实现更加个性化、精准化的医疗服务。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糖尿病的流行现状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糖尿病是一种全球性的慢性疾病，发病率逐年上升，给社会和患者带来了巨大的经济负担和健康问题。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传统糖尿病管理的局限性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传统糖尿病管理方式存在着效率低下、缺乏个性化等问题，无法满足患者的需求。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智能糖尿病管理的优势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智能糖尿病管理通过运用先进的技术手段，可以实现对患者的全面监测、个性化治疗、精细化管理，提高治疗效果和患者生活质量。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智能糖尿病管理的重要性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本报告旨在分析智慧医院中智能糖尿病管理的现状、存在的问题以及未来发展趋势，为医疗机构和相关企业提供参考和借鉴。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围绕智慧医院中的智能糖尿病管理展开，包括其定义、特点、优势、存在的问题以及未来发展趋势等方面进行分析和探讨。同时，本报告还将结合相关案例和数据，对智能糖尿病管理的实际应用效果进行评估和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智慧医院中的智能糖尿病管理系统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系统采用模块化设计，包括用户管理、数据采集、数据分析、健康评估、预警提示等多个模块，实现全方位糖尿病管理。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系统支持PC端、移动端等多个平台，方便患者随时随地进行自我管理和医生远程监控。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多平台支持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542" r="10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系统根据患者的个人信息、病史、生活习惯等，提供个性化的饮食、运动、用药等建议，帮助患者更好地控制血糖。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系统采用加密传输技术，确保患者数据在传输过程中的安全性和隐私保护。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系统支持从医疗设备、可穿戴设备、手机APP等多种数据源采集患者的血糖、血压、心率等生理数据。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系统采用分布式存储和大数据技术，实现海量数据的存储、处理和分析，提高数据处理效率。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064" r="16064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458" r="11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903" r="2590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系统运用数据挖掘技术，分析患者的历史数据，预测未来血糖变化趋势，为医生制定治疗方案提供依据。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系统结合医学知识和人工智能技术，对患者的生理数据进行分析和诊断，辅助医生做出更准确的诊断和治疗方案。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智能诊断辅助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系统根据患者的生理数据、生活习惯等，制定个性化的健康计划，包括饮食、运动、用药等方面的建议，帮助患者更好地管理自己的健康。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个性化健康计划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智能分析与诊断技术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糖尿病患者的个性化管理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基于患者数据的精准分析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利用大数据和人工智能技术，对患者的病史、家族史、生活习惯等数据进行深度挖掘和分析，为每位患者量身定制最适合的治疗方案。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7959" r="795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整合内分泌科、营养科、心血管科等多学科专家资源，共同为患者制定全面、科学的治疗计划。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治疗方案动态调整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根据患者的病情变化和治疗反应，实时调整治疗方案，确保治疗效果最大化。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个性化治疗方案设计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运动处方制定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根据患者的年龄、身体状况和运动习惯，为其制定个性化的运动处方，包括运动类型、强度、频率和持续时间等。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饮食与运动调整建议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根据患者的血糖监测数据和其他生理指标，实时调整饮食与运动计划，确保患者血糖控制在理想范围内。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个性化饮食计划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根据患者的身体状况、营养需求和饮食偏好，为其制定个性化的饮食计划，包括食物种类、摄入量、烹饪方式等。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饮食与运动建议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https://d.book118.com/046222125031010040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2024-09-06T09:18:22.762</cp:lastPrinted>
  <dcterms:created xsi:type="dcterms:W3CDTF">2024-09-06T01:18:22Z</dcterms:created>
  <dcterms:modified xsi:type="dcterms:W3CDTF">2024-09-06T01:18:24Z</dcterms:modified>
</cp:coreProperties>
</file>