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commentAuthors.xml" ContentType="application/vnd.openxmlformats-officedocument.presentationml.commentAuthors+xml"/>
  <Override PartName="/ppt/comments/comment1.xml" ContentType="application/vnd.openxmlformats-officedocument.presentationml.comments+xml"/>
  <Override PartName="/ppt/comments/comment2.xml" ContentType="application/vnd.openxmlformats-officedocument.presentationml.comment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54.xml" ContentType="application/vnd.openxmlformats-officedocument.presentationml.tags+xml"/>
  <Override PartName="/ppt/tags/tag555.xml" ContentType="application/vnd.openxmlformats-officedocument.presentationml.tags+xml"/>
  <Override PartName="/ppt/tags/tag556.xml" ContentType="application/vnd.openxmlformats-officedocument.presentationml.tags+xml"/>
  <Override PartName="/ppt/tags/tag557.xml" ContentType="application/vnd.openxmlformats-officedocument.presentationml.tags+xml"/>
  <Override PartName="/ppt/tags/tag558.xml" ContentType="application/vnd.openxmlformats-officedocument.presentationml.tags+xml"/>
  <Override PartName="/ppt/tags/tag559.xml" ContentType="application/vnd.openxmlformats-officedocument.presentationml.tags+xml"/>
  <Override PartName="/ppt/tags/tag56.xml" ContentType="application/vnd.openxmlformats-officedocument.presentationml.tags+xml"/>
  <Override PartName="/ppt/tags/tag560.xml" ContentType="application/vnd.openxmlformats-officedocument.presentationml.tags+xml"/>
  <Override PartName="/ppt/tags/tag561.xml" ContentType="application/vnd.openxmlformats-officedocument.presentationml.tags+xml"/>
  <Override PartName="/ppt/tags/tag562.xml" ContentType="application/vnd.openxmlformats-officedocument.presentationml.tags+xml"/>
  <Override PartName="/ppt/tags/tag563.xml" ContentType="application/vnd.openxmlformats-officedocument.presentationml.tags+xml"/>
  <Override PartName="/ppt/tags/tag564.xml" ContentType="application/vnd.openxmlformats-officedocument.presentationml.tags+xml"/>
  <Override PartName="/ppt/tags/tag565.xml" ContentType="application/vnd.openxmlformats-officedocument.presentationml.tags+xml"/>
  <Override PartName="/ppt/tags/tag566.xml" ContentType="application/vnd.openxmlformats-officedocument.presentationml.tags+xml"/>
  <Override PartName="/ppt/tags/tag567.xml" ContentType="application/vnd.openxmlformats-officedocument.presentationml.tags+xml"/>
  <Override PartName="/ppt/tags/tag568.xml" ContentType="application/vnd.openxmlformats-officedocument.presentationml.tags+xml"/>
  <Override PartName="/ppt/tags/tag569.xml" ContentType="application/vnd.openxmlformats-officedocument.presentationml.tags+xml"/>
  <Override PartName="/ppt/tags/tag57.xml" ContentType="application/vnd.openxmlformats-officedocument.presentationml.tags+xml"/>
  <Override PartName="/ppt/tags/tag570.xml" ContentType="application/vnd.openxmlformats-officedocument.presentationml.tags+xml"/>
  <Override PartName="/ppt/tags/tag571.xml" ContentType="application/vnd.openxmlformats-officedocument.presentationml.tags+xml"/>
  <Override PartName="/ppt/tags/tag572.xml" ContentType="application/vnd.openxmlformats-officedocument.presentationml.tags+xml"/>
  <Override PartName="/ppt/tags/tag573.xml" ContentType="application/vnd.openxmlformats-officedocument.presentationml.tags+xml"/>
  <Override PartName="/ppt/tags/tag574.xml" ContentType="application/vnd.openxmlformats-officedocument.presentationml.tags+xml"/>
  <Override PartName="/ppt/tags/tag575.xml" ContentType="application/vnd.openxmlformats-officedocument.presentationml.tags+xml"/>
  <Override PartName="/ppt/tags/tag576.xml" ContentType="application/vnd.openxmlformats-officedocument.presentationml.tags+xml"/>
  <Override PartName="/ppt/tags/tag577.xml" ContentType="application/vnd.openxmlformats-officedocument.presentationml.tags+xml"/>
  <Override PartName="/ppt/tags/tag578.xml" ContentType="application/vnd.openxmlformats-officedocument.presentationml.tags+xml"/>
  <Override PartName="/ppt/tags/tag579.xml" ContentType="application/vnd.openxmlformats-officedocument.presentationml.tags+xml"/>
  <Override PartName="/ppt/tags/tag58.xml" ContentType="application/vnd.openxmlformats-officedocument.presentationml.tags+xml"/>
  <Override PartName="/ppt/tags/tag580.xml" ContentType="application/vnd.openxmlformats-officedocument.presentationml.tags+xml"/>
  <Override PartName="/ppt/tags/tag581.xml" ContentType="application/vnd.openxmlformats-officedocument.presentationml.tags+xml"/>
  <Override PartName="/ppt/tags/tag582.xml" ContentType="application/vnd.openxmlformats-officedocument.presentationml.tags+xml"/>
  <Override PartName="/ppt/tags/tag583.xml" ContentType="application/vnd.openxmlformats-officedocument.presentationml.tags+xml"/>
  <Override PartName="/ppt/tags/tag584.xml" ContentType="application/vnd.openxmlformats-officedocument.presentationml.tags+xml"/>
  <Override PartName="/ppt/tags/tag585.xml" ContentType="application/vnd.openxmlformats-officedocument.presentationml.tags+xml"/>
  <Override PartName="/ppt/tags/tag586.xml" ContentType="application/vnd.openxmlformats-officedocument.presentationml.tags+xml"/>
  <Override PartName="/ppt/tags/tag587.xml" ContentType="application/vnd.openxmlformats-officedocument.presentationml.tags+xml"/>
  <Override PartName="/ppt/tags/tag588.xml" ContentType="application/vnd.openxmlformats-officedocument.presentationml.tags+xml"/>
  <Override PartName="/ppt/tags/tag589.xml" ContentType="application/vnd.openxmlformats-officedocument.presentationml.tags+xml"/>
  <Override PartName="/ppt/tags/tag59.xml" ContentType="application/vnd.openxmlformats-officedocument.presentationml.tags+xml"/>
  <Override PartName="/ppt/tags/tag590.xml" ContentType="application/vnd.openxmlformats-officedocument.presentationml.tags+xml"/>
  <Override PartName="/ppt/tags/tag591.xml" ContentType="application/vnd.openxmlformats-officedocument.presentationml.tags+xml"/>
  <Override PartName="/ppt/tags/tag592.xml" ContentType="application/vnd.openxmlformats-officedocument.presentationml.tags+xml"/>
  <Override PartName="/ppt/tags/tag593.xml" ContentType="application/vnd.openxmlformats-officedocument.presentationml.tags+xml"/>
  <Override PartName="/ppt/tags/tag594.xml" ContentType="application/vnd.openxmlformats-officedocument.presentationml.tags+xml"/>
  <Override PartName="/ppt/tags/tag595.xml" ContentType="application/vnd.openxmlformats-officedocument.presentationml.tags+xml"/>
  <Override PartName="/ppt/tags/tag596.xml" ContentType="application/vnd.openxmlformats-officedocument.presentationml.tags+xml"/>
  <Override PartName="/ppt/tags/tag597.xml" ContentType="application/vnd.openxmlformats-officedocument.presentationml.tags+xml"/>
  <Override PartName="/ppt/tags/tag598.xml" ContentType="application/vnd.openxmlformats-officedocument.presentationml.tags+xml"/>
  <Override PartName="/ppt/tags/tag59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00.xml" ContentType="application/vnd.openxmlformats-officedocument.presentationml.tags+xml"/>
  <Override PartName="/ppt/tags/tag601.xml" ContentType="application/vnd.openxmlformats-officedocument.presentationml.tags+xml"/>
  <Override PartName="/ppt/tags/tag602.xml" ContentType="application/vnd.openxmlformats-officedocument.presentationml.tags+xml"/>
  <Override PartName="/ppt/tags/tag603.xml" ContentType="application/vnd.openxmlformats-officedocument.presentationml.tags+xml"/>
  <Override PartName="/ppt/tags/tag604.xml" ContentType="application/vnd.openxmlformats-officedocument.presentationml.tags+xml"/>
  <Override PartName="/ppt/tags/tag605.xml" ContentType="application/vnd.openxmlformats-officedocument.presentationml.tags+xml"/>
  <Override PartName="/ppt/tags/tag606.xml" ContentType="application/vnd.openxmlformats-officedocument.presentationml.tags+xml"/>
  <Override PartName="/ppt/tags/tag607.xml" ContentType="application/vnd.openxmlformats-officedocument.presentationml.tags+xml"/>
  <Override PartName="/ppt/tags/tag608.xml" ContentType="application/vnd.openxmlformats-officedocument.presentationml.tags+xml"/>
  <Override PartName="/ppt/tags/tag609.xml" ContentType="application/vnd.openxmlformats-officedocument.presentationml.tags+xml"/>
  <Override PartName="/ppt/tags/tag61.xml" ContentType="application/vnd.openxmlformats-officedocument.presentationml.tags+xml"/>
  <Override PartName="/ppt/tags/tag610.xml" ContentType="application/vnd.openxmlformats-officedocument.presentationml.tags+xml"/>
  <Override PartName="/ppt/tags/tag611.xml" ContentType="application/vnd.openxmlformats-officedocument.presentationml.tags+xml"/>
  <Override PartName="/ppt/tags/tag612.xml" ContentType="application/vnd.openxmlformats-officedocument.presentationml.tags+xml"/>
  <Override PartName="/ppt/tags/tag613.xml" ContentType="application/vnd.openxmlformats-officedocument.presentationml.tags+xml"/>
  <Override PartName="/ppt/tags/tag614.xml" ContentType="application/vnd.openxmlformats-officedocument.presentationml.tags+xml"/>
  <Override PartName="/ppt/tags/tag615.xml" ContentType="application/vnd.openxmlformats-officedocument.presentationml.tags+xml"/>
  <Override PartName="/ppt/tags/tag616.xml" ContentType="application/vnd.openxmlformats-officedocument.presentationml.tags+xml"/>
  <Override PartName="/ppt/tags/tag617.xml" ContentType="application/vnd.openxmlformats-officedocument.presentationml.tags+xml"/>
  <Override PartName="/ppt/tags/tag618.xml" ContentType="application/vnd.openxmlformats-officedocument.presentationml.tags+xml"/>
  <Override PartName="/ppt/tags/tag619.xml" ContentType="application/vnd.openxmlformats-officedocument.presentationml.tags+xml"/>
  <Override PartName="/ppt/tags/tag62.xml" ContentType="application/vnd.openxmlformats-officedocument.presentationml.tags+xml"/>
  <Override PartName="/ppt/tags/tag620.xml" ContentType="application/vnd.openxmlformats-officedocument.presentationml.tags+xml"/>
  <Override PartName="/ppt/tags/tag621.xml" ContentType="application/vnd.openxmlformats-officedocument.presentationml.tags+xml"/>
  <Override PartName="/ppt/tags/tag622.xml" ContentType="application/vnd.openxmlformats-officedocument.presentationml.tags+xml"/>
  <Override PartName="/ppt/tags/tag623.xml" ContentType="application/vnd.openxmlformats-officedocument.presentationml.tags+xml"/>
  <Override PartName="/ppt/tags/tag624.xml" ContentType="application/vnd.openxmlformats-officedocument.presentationml.tags+xml"/>
  <Override PartName="/ppt/tags/tag625.xml" ContentType="application/vnd.openxmlformats-officedocument.presentationml.tags+xml"/>
  <Override PartName="/ppt/tags/tag626.xml" ContentType="application/vnd.openxmlformats-officedocument.presentationml.tags+xml"/>
  <Override PartName="/ppt/tags/tag627.xml" ContentType="application/vnd.openxmlformats-officedocument.presentationml.tags+xml"/>
  <Override PartName="/ppt/tags/tag628.xml" ContentType="application/vnd.openxmlformats-officedocument.presentationml.tags+xml"/>
  <Override PartName="/ppt/tags/tag629.xml" ContentType="application/vnd.openxmlformats-officedocument.presentationml.tags+xml"/>
  <Override PartName="/ppt/tags/tag63.xml" ContentType="application/vnd.openxmlformats-officedocument.presentationml.tags+xml"/>
  <Override PartName="/ppt/tags/tag630.xml" ContentType="application/vnd.openxmlformats-officedocument.presentationml.tags+xml"/>
  <Override PartName="/ppt/tags/tag631.xml" ContentType="application/vnd.openxmlformats-officedocument.presentationml.tags+xml"/>
  <Override PartName="/ppt/tags/tag632.xml" ContentType="application/vnd.openxmlformats-officedocument.presentationml.tags+xml"/>
  <Override PartName="/ppt/tags/tag633.xml" ContentType="application/vnd.openxmlformats-officedocument.presentationml.tags+xml"/>
  <Override PartName="/ppt/tags/tag634.xml" ContentType="application/vnd.openxmlformats-officedocument.presentationml.tags+xml"/>
  <Override PartName="/ppt/tags/tag635.xml" ContentType="application/vnd.openxmlformats-officedocument.presentationml.tags+xml"/>
  <Override PartName="/ppt/tags/tag636.xml" ContentType="application/vnd.openxmlformats-officedocument.presentationml.tags+xml"/>
  <Override PartName="/ppt/tags/tag637.xml" ContentType="application/vnd.openxmlformats-officedocument.presentationml.tags+xml"/>
  <Override PartName="/ppt/tags/tag638.xml" ContentType="application/vnd.openxmlformats-officedocument.presentationml.tags+xml"/>
  <Override PartName="/ppt/tags/tag639.xml" ContentType="application/vnd.openxmlformats-officedocument.presentationml.tags+xml"/>
  <Override PartName="/ppt/tags/tag64.xml" ContentType="application/vnd.openxmlformats-officedocument.presentationml.tags+xml"/>
  <Override PartName="/ppt/tags/tag640.xml" ContentType="application/vnd.openxmlformats-officedocument.presentationml.tags+xml"/>
  <Override PartName="/ppt/tags/tag641.xml" ContentType="application/vnd.openxmlformats-officedocument.presentationml.tags+xml"/>
  <Override PartName="/ppt/tags/tag642.xml" ContentType="application/vnd.openxmlformats-officedocument.presentationml.tags+xml"/>
  <Override PartName="/ppt/tags/tag643.xml" ContentType="application/vnd.openxmlformats-officedocument.presentationml.tags+xml"/>
  <Override PartName="/ppt/tags/tag644.xml" ContentType="application/vnd.openxmlformats-officedocument.presentationml.tags+xml"/>
  <Override PartName="/ppt/tags/tag645.xml" ContentType="application/vnd.openxmlformats-officedocument.presentationml.tags+xml"/>
  <Override PartName="/ppt/tags/tag646.xml" ContentType="application/vnd.openxmlformats-officedocument.presentationml.tags+xml"/>
  <Override PartName="/ppt/tags/tag647.xml" ContentType="application/vnd.openxmlformats-officedocument.presentationml.tags+xml"/>
  <Override PartName="/ppt/tags/tag648.xml" ContentType="application/vnd.openxmlformats-officedocument.presentationml.tags+xml"/>
  <Override PartName="/ppt/tags/tag649.xml" ContentType="application/vnd.openxmlformats-officedocument.presentationml.tags+xml"/>
  <Override PartName="/ppt/tags/tag65.xml" ContentType="application/vnd.openxmlformats-officedocument.presentationml.tags+xml"/>
  <Override PartName="/ppt/tags/tag650.xml" ContentType="application/vnd.openxmlformats-officedocument.presentationml.tags+xml"/>
  <Override PartName="/ppt/tags/tag651.xml" ContentType="application/vnd.openxmlformats-officedocument.presentationml.tags+xml"/>
  <Override PartName="/ppt/tags/tag652.xml" ContentType="application/vnd.openxmlformats-officedocument.presentationml.tags+xml"/>
  <Override PartName="/ppt/tags/tag653.xml" ContentType="application/vnd.openxmlformats-officedocument.presentationml.tags+xml"/>
  <Override PartName="/ppt/tags/tag654.xml" ContentType="application/vnd.openxmlformats-officedocument.presentationml.tags+xml"/>
  <Override PartName="/ppt/tags/tag655.xml" ContentType="application/vnd.openxmlformats-officedocument.presentationml.tags+xml"/>
  <Override PartName="/ppt/tags/tag656.xml" ContentType="application/vnd.openxmlformats-officedocument.presentationml.tags+xml"/>
  <Override PartName="/ppt/tags/tag657.xml" ContentType="application/vnd.openxmlformats-officedocument.presentationml.tags+xml"/>
  <Override PartName="/ppt/tags/tag658.xml" ContentType="application/vnd.openxmlformats-officedocument.presentationml.tags+xml"/>
  <Override PartName="/ppt/tags/tag659.xml" ContentType="application/vnd.openxmlformats-officedocument.presentationml.tags+xml"/>
  <Override PartName="/ppt/tags/tag66.xml" ContentType="application/vnd.openxmlformats-officedocument.presentationml.tags+xml"/>
  <Override PartName="/ppt/tags/tag660.xml" ContentType="application/vnd.openxmlformats-officedocument.presentationml.tags+xml"/>
  <Override PartName="/ppt/tags/tag661.xml" ContentType="application/vnd.openxmlformats-officedocument.presentationml.tags+xml"/>
  <Override PartName="/ppt/tags/tag662.xml" ContentType="application/vnd.openxmlformats-officedocument.presentationml.tags+xml"/>
  <Override PartName="/ppt/tags/tag663.xml" ContentType="application/vnd.openxmlformats-officedocument.presentationml.tags+xml"/>
  <Override PartName="/ppt/tags/tag664.xml" ContentType="application/vnd.openxmlformats-officedocument.presentationml.tags+xml"/>
  <Override PartName="/ppt/tags/tag665.xml" ContentType="application/vnd.openxmlformats-officedocument.presentationml.tags+xml"/>
  <Override PartName="/ppt/tags/tag666.xml" ContentType="application/vnd.openxmlformats-officedocument.presentationml.tags+xml"/>
  <Override PartName="/ppt/tags/tag667.xml" ContentType="application/vnd.openxmlformats-officedocument.presentationml.tags+xml"/>
  <Override PartName="/ppt/tags/tag668.xml" ContentType="application/vnd.openxmlformats-officedocument.presentationml.tags+xml"/>
  <Override PartName="/ppt/tags/tag669.xml" ContentType="application/vnd.openxmlformats-officedocument.presentationml.tags+xml"/>
  <Override PartName="/ppt/tags/tag67.xml" ContentType="application/vnd.openxmlformats-officedocument.presentationml.tags+xml"/>
  <Override PartName="/ppt/tags/tag670.xml" ContentType="application/vnd.openxmlformats-officedocument.presentationml.tags+xml"/>
  <Override PartName="/ppt/tags/tag671.xml" ContentType="application/vnd.openxmlformats-officedocument.presentationml.tags+xml"/>
  <Override PartName="/ppt/tags/tag672.xml" ContentType="application/vnd.openxmlformats-officedocument.presentationml.tags+xml"/>
  <Override PartName="/ppt/tags/tag673.xml" ContentType="application/vnd.openxmlformats-officedocument.presentationml.tags+xml"/>
  <Override PartName="/ppt/tags/tag674.xml" ContentType="application/vnd.openxmlformats-officedocument.presentationml.tags+xml"/>
  <Override PartName="/ppt/tags/tag675.xml" ContentType="application/vnd.openxmlformats-officedocument.presentationml.tags+xml"/>
  <Override PartName="/ppt/tags/tag676.xml" ContentType="application/vnd.openxmlformats-officedocument.presentationml.tags+xml"/>
  <Override PartName="/ppt/tags/tag677.xml" ContentType="application/vnd.openxmlformats-officedocument.presentationml.tags+xml"/>
  <Override PartName="/ppt/tags/tag678.xml" ContentType="application/vnd.openxmlformats-officedocument.presentationml.tags+xml"/>
  <Override PartName="/ppt/tags/tag679.xml" ContentType="application/vnd.openxmlformats-officedocument.presentationml.tags+xml"/>
  <Override PartName="/ppt/tags/tag68.xml" ContentType="application/vnd.openxmlformats-officedocument.presentationml.tags+xml"/>
  <Override PartName="/ppt/tags/tag680.xml" ContentType="application/vnd.openxmlformats-officedocument.presentationml.tags+xml"/>
  <Override PartName="/ppt/tags/tag681.xml" ContentType="application/vnd.openxmlformats-officedocument.presentationml.tags+xml"/>
  <Override PartName="/ppt/tags/tag682.xml" ContentType="application/vnd.openxmlformats-officedocument.presentationml.tags+xml"/>
  <Override PartName="/ppt/tags/tag683.xml" ContentType="application/vnd.openxmlformats-officedocument.presentationml.tags+xml"/>
  <Override PartName="/ppt/tags/tag684.xml" ContentType="application/vnd.openxmlformats-officedocument.presentationml.tags+xml"/>
  <Override PartName="/ppt/tags/tag685.xml" ContentType="application/vnd.openxmlformats-officedocument.presentationml.tags+xml"/>
  <Override PartName="/ppt/tags/tag686.xml" ContentType="application/vnd.openxmlformats-officedocument.presentationml.tags+xml"/>
  <Override PartName="/ppt/tags/tag687.xml" ContentType="application/vnd.openxmlformats-officedocument.presentationml.tags+xml"/>
  <Override PartName="/ppt/tags/tag688.xml" ContentType="application/vnd.openxmlformats-officedocument.presentationml.tags+xml"/>
  <Override PartName="/ppt/tags/tag689.xml" ContentType="application/vnd.openxmlformats-officedocument.presentationml.tags+xml"/>
  <Override PartName="/ppt/tags/tag69.xml" ContentType="application/vnd.openxmlformats-officedocument.presentationml.tags+xml"/>
  <Override PartName="/ppt/tags/tag690.xml" ContentType="application/vnd.openxmlformats-officedocument.presentationml.tags+xml"/>
  <Override PartName="/ppt/tags/tag691.xml" ContentType="application/vnd.openxmlformats-officedocument.presentationml.tags+xml"/>
  <Override PartName="/ppt/tags/tag692.xml" ContentType="application/vnd.openxmlformats-officedocument.presentationml.tags+xml"/>
  <Override PartName="/ppt/tags/tag693.xml" ContentType="application/vnd.openxmlformats-officedocument.presentationml.tags+xml"/>
  <Override PartName="/ppt/tags/tag694.xml" ContentType="application/vnd.openxmlformats-officedocument.presentationml.tags+xml"/>
  <Override PartName="/ppt/tags/tag695.xml" ContentType="application/vnd.openxmlformats-officedocument.presentationml.tags+xml"/>
  <Override PartName="/ppt/tags/tag696.xml" ContentType="application/vnd.openxmlformats-officedocument.presentationml.tags+xml"/>
  <Override PartName="/ppt/tags/tag697.xml" ContentType="application/vnd.openxmlformats-officedocument.presentationml.tags+xml"/>
  <Override PartName="/ppt/tags/tag698.xml" ContentType="application/vnd.openxmlformats-officedocument.presentationml.tags+xml"/>
  <Override PartName="/ppt/tags/tag69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00.xml" ContentType="application/vnd.openxmlformats-officedocument.presentationml.tags+xml"/>
  <Override PartName="/ppt/tags/tag701.xml" ContentType="application/vnd.openxmlformats-officedocument.presentationml.tags+xml"/>
  <Override PartName="/ppt/tags/tag702.xml" ContentType="application/vnd.openxmlformats-officedocument.presentationml.tags+xml"/>
  <Override PartName="/ppt/tags/tag703.xml" ContentType="application/vnd.openxmlformats-officedocument.presentationml.tags+xml"/>
  <Override PartName="/ppt/tags/tag704.xml" ContentType="application/vnd.openxmlformats-officedocument.presentationml.tags+xml"/>
  <Override PartName="/ppt/tags/tag705.xml" ContentType="application/vnd.openxmlformats-officedocument.presentationml.tags+xml"/>
  <Override PartName="/ppt/tags/tag706.xml" ContentType="application/vnd.openxmlformats-officedocument.presentationml.tags+xml"/>
  <Override PartName="/ppt/tags/tag707.xml" ContentType="application/vnd.openxmlformats-officedocument.presentationml.tags+xml"/>
  <Override PartName="/ppt/tags/tag708.xml" ContentType="application/vnd.openxmlformats-officedocument.presentationml.tags+xml"/>
  <Override PartName="/ppt/tags/tag709.xml" ContentType="application/vnd.openxmlformats-officedocument.presentationml.tags+xml"/>
  <Override PartName="/ppt/tags/tag71.xml" ContentType="application/vnd.openxmlformats-officedocument.presentationml.tags+xml"/>
  <Override PartName="/ppt/tags/tag710.xml" ContentType="application/vnd.openxmlformats-officedocument.presentationml.tags+xml"/>
  <Override PartName="/ppt/tags/tag711.xml" ContentType="application/vnd.openxmlformats-officedocument.presentationml.tags+xml"/>
  <Override PartName="/ppt/tags/tag712.xml" ContentType="application/vnd.openxmlformats-officedocument.presentationml.tags+xml"/>
  <Override PartName="/ppt/tags/tag713.xml" ContentType="application/vnd.openxmlformats-officedocument.presentationml.tags+xml"/>
  <Override PartName="/ppt/tags/tag714.xml" ContentType="application/vnd.openxmlformats-officedocument.presentationml.tags+xml"/>
  <Override PartName="/ppt/tags/tag715.xml" ContentType="application/vnd.openxmlformats-officedocument.presentationml.tags+xml"/>
  <Override PartName="/ppt/tags/tag716.xml" ContentType="application/vnd.openxmlformats-officedocument.presentationml.tags+xml"/>
  <Override PartName="/ppt/tags/tag717.xml" ContentType="application/vnd.openxmlformats-officedocument.presentationml.tags+xml"/>
  <Override PartName="/ppt/tags/tag718.xml" ContentType="application/vnd.openxmlformats-officedocument.presentationml.tags+xml"/>
  <Override PartName="/ppt/tags/tag719.xml" ContentType="application/vnd.openxmlformats-officedocument.presentationml.tags+xml"/>
  <Override PartName="/ppt/tags/tag72.xml" ContentType="application/vnd.openxmlformats-officedocument.presentationml.tags+xml"/>
  <Override PartName="/ppt/tags/tag720.xml" ContentType="application/vnd.openxmlformats-officedocument.presentationml.tags+xml"/>
  <Override PartName="/ppt/tags/tag721.xml" ContentType="application/vnd.openxmlformats-officedocument.presentationml.tags+xml"/>
  <Override PartName="/ppt/tags/tag722.xml" ContentType="application/vnd.openxmlformats-officedocument.presentationml.tags+xml"/>
  <Override PartName="/ppt/tags/tag723.xml" ContentType="application/vnd.openxmlformats-officedocument.presentationml.tags+xml"/>
  <Override PartName="/ppt/tags/tag724.xml" ContentType="application/vnd.openxmlformats-officedocument.presentationml.tags+xml"/>
  <Override PartName="/ppt/tags/tag725.xml" ContentType="application/vnd.openxmlformats-officedocument.presentationml.tags+xml"/>
  <Override PartName="/ppt/tags/tag726.xml" ContentType="application/vnd.openxmlformats-officedocument.presentationml.tags+xml"/>
  <Override PartName="/ppt/tags/tag727.xml" ContentType="application/vnd.openxmlformats-officedocument.presentationml.tags+xml"/>
  <Override PartName="/ppt/tags/tag728.xml" ContentType="application/vnd.openxmlformats-officedocument.presentationml.tags+xml"/>
  <Override PartName="/ppt/tags/tag729.xml" ContentType="application/vnd.openxmlformats-officedocument.presentationml.tags+xml"/>
  <Override PartName="/ppt/tags/tag73.xml" ContentType="application/vnd.openxmlformats-officedocument.presentationml.tags+xml"/>
  <Override PartName="/ppt/tags/tag730.xml" ContentType="application/vnd.openxmlformats-officedocument.presentationml.tags+xml"/>
  <Override PartName="/ppt/tags/tag731.xml" ContentType="application/vnd.openxmlformats-officedocument.presentationml.tags+xml"/>
  <Override PartName="/ppt/tags/tag732.xml" ContentType="application/vnd.openxmlformats-officedocument.presentationml.tags+xml"/>
  <Override PartName="/ppt/tags/tag733.xml" ContentType="application/vnd.openxmlformats-officedocument.presentationml.tags+xml"/>
  <Override PartName="/ppt/tags/tag734.xml" ContentType="application/vnd.openxmlformats-officedocument.presentationml.tags+xml"/>
  <Override PartName="/ppt/tags/tag735.xml" ContentType="application/vnd.openxmlformats-officedocument.presentationml.tags+xml"/>
  <Override PartName="/ppt/tags/tag736.xml" ContentType="application/vnd.openxmlformats-officedocument.presentationml.tags+xml"/>
  <Override PartName="/ppt/tags/tag737.xml" ContentType="application/vnd.openxmlformats-officedocument.presentationml.tags+xml"/>
  <Override PartName="/ppt/tags/tag738.xml" ContentType="application/vnd.openxmlformats-officedocument.presentationml.tags+xml"/>
  <Override PartName="/ppt/tags/tag739.xml" ContentType="application/vnd.openxmlformats-officedocument.presentationml.tags+xml"/>
  <Override PartName="/ppt/tags/tag74.xml" ContentType="application/vnd.openxmlformats-officedocument.presentationml.tags+xml"/>
  <Override PartName="/ppt/tags/tag740.xml" ContentType="application/vnd.openxmlformats-officedocument.presentationml.tags+xml"/>
  <Override PartName="/ppt/tags/tag741.xml" ContentType="application/vnd.openxmlformats-officedocument.presentationml.tags+xml"/>
  <Override PartName="/ppt/tags/tag742.xml" ContentType="application/vnd.openxmlformats-officedocument.presentationml.tags+xml"/>
  <Override PartName="/ppt/tags/tag743.xml" ContentType="application/vnd.openxmlformats-officedocument.presentationml.tags+xml"/>
  <Override PartName="/ppt/tags/tag744.xml" ContentType="application/vnd.openxmlformats-officedocument.presentationml.tags+xml"/>
  <Override PartName="/ppt/tags/tag745.xml" ContentType="application/vnd.openxmlformats-officedocument.presentationml.tags+xml"/>
  <Override PartName="/ppt/tags/tag746.xml" ContentType="application/vnd.openxmlformats-officedocument.presentationml.tags+xml"/>
  <Override PartName="/ppt/tags/tag747.xml" ContentType="application/vnd.openxmlformats-officedocument.presentationml.tags+xml"/>
  <Override PartName="/ppt/tags/tag748.xml" ContentType="application/vnd.openxmlformats-officedocument.presentationml.tags+xml"/>
  <Override PartName="/ppt/tags/tag749.xml" ContentType="application/vnd.openxmlformats-officedocument.presentationml.tags+xml"/>
  <Override PartName="/ppt/tags/tag75.xml" ContentType="application/vnd.openxmlformats-officedocument.presentationml.tags+xml"/>
  <Override PartName="/ppt/tags/tag750.xml" ContentType="application/vnd.openxmlformats-officedocument.presentationml.tags+xml"/>
  <Override PartName="/ppt/tags/tag751.xml" ContentType="application/vnd.openxmlformats-officedocument.presentationml.tags+xml"/>
  <Override PartName="/ppt/tags/tag752.xml" ContentType="application/vnd.openxmlformats-officedocument.presentationml.tags+xml"/>
  <Override PartName="/ppt/tags/tag753.xml" ContentType="application/vnd.openxmlformats-officedocument.presentationml.tags+xml"/>
  <Override PartName="/ppt/tags/tag754.xml" ContentType="application/vnd.openxmlformats-officedocument.presentationml.tags+xml"/>
  <Override PartName="/ppt/tags/tag755.xml" ContentType="application/vnd.openxmlformats-officedocument.presentationml.tags+xml"/>
  <Override PartName="/ppt/tags/tag756.xml" ContentType="application/vnd.openxmlformats-officedocument.presentationml.tags+xml"/>
  <Override PartName="/ppt/tags/tag757.xml" ContentType="application/vnd.openxmlformats-officedocument.presentationml.tags+xml"/>
  <Override PartName="/ppt/tags/tag758.xml" ContentType="application/vnd.openxmlformats-officedocument.presentationml.tags+xml"/>
  <Override PartName="/ppt/tags/tag759.xml" ContentType="application/vnd.openxmlformats-officedocument.presentationml.tags+xml"/>
  <Override PartName="/ppt/tags/tag76.xml" ContentType="application/vnd.openxmlformats-officedocument.presentationml.tags+xml"/>
  <Override PartName="/ppt/tags/tag760.xml" ContentType="application/vnd.openxmlformats-officedocument.presentationml.tags+xml"/>
  <Override PartName="/ppt/tags/tag761.xml" ContentType="application/vnd.openxmlformats-officedocument.presentationml.tags+xml"/>
  <Override PartName="/ppt/tags/tag762.xml" ContentType="application/vnd.openxmlformats-officedocument.presentationml.tags+xml"/>
  <Override PartName="/ppt/tags/tag763.xml" ContentType="application/vnd.openxmlformats-officedocument.presentationml.tags+xml"/>
  <Override PartName="/ppt/tags/tag764.xml" ContentType="application/vnd.openxmlformats-officedocument.presentationml.tags+xml"/>
  <Override PartName="/ppt/tags/tag765.xml" ContentType="application/vnd.openxmlformats-officedocument.presentationml.tags+xml"/>
  <Override PartName="/ppt/tags/tag766.xml" ContentType="application/vnd.openxmlformats-officedocument.presentationml.tags+xml"/>
  <Override PartName="/ppt/tags/tag767.xml" ContentType="application/vnd.openxmlformats-officedocument.presentationml.tags+xml"/>
  <Override PartName="/ppt/tags/tag768.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theme/themeOverride1.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2"/>
    <p:sldMasterId id="2147483678" r:id="rId3"/>
    <p:sldMasterId id="2147483683" r:id="rId4"/>
    <p:sldMasterId id="2147483697" r:id="rId5"/>
    <p:sldMasterId id="2147483711" r:id="rId6"/>
    <p:sldMasterId id="2147483745" r:id="rId7"/>
  </p:sldMasterIdLst>
  <p:notesMasterIdLst>
    <p:notesMasterId r:id="rId8"/>
  </p:notesMasterIdLst>
  <p:sldIdLst>
    <p:sldId id="259" r:id="rId9"/>
    <p:sldId id="262" r:id="rId10"/>
    <p:sldId id="265" r:id="rId11"/>
    <p:sldId id="268" r:id="rId12"/>
    <p:sldId id="271" r:id="rId13"/>
    <p:sldId id="274" r:id="rId14"/>
    <p:sldId id="277" r:id="rId15"/>
    <p:sldId id="280" r:id="rId16"/>
    <p:sldId id="283" r:id="rId17"/>
    <p:sldId id="286" r:id="rId18"/>
    <p:sldId id="289" r:id="rId19"/>
    <p:sldId id="292" r:id="rId20"/>
    <p:sldId id="295" r:id="rId21"/>
    <p:sldId id="298" r:id="rId22"/>
    <p:sldId id="301" r:id="rId23"/>
    <p:sldId id="304" r:id="rId24"/>
    <p:sldId id="306" r:id="rId25"/>
  </p:sldIdLst>
  <p:sldSz cx="9144000" cy="51435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p="http://schemas.openxmlformats.org/presentationml/2006/main">
  <p:cmAuthor id="0" name="作者" initials="A" lastIdx="2" clrIdx="1"/>
</p:cmAuthorLst>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commentAuthors" Target="commentAuthors.xml" /><Relationship Id="rId10" Type="http://schemas.openxmlformats.org/officeDocument/2006/relationships/slide" Target="slides/slide2.xml" /><Relationship Id="rId11" Type="http://schemas.openxmlformats.org/officeDocument/2006/relationships/slide" Target="slides/slide3.xml" /><Relationship Id="rId12" Type="http://schemas.openxmlformats.org/officeDocument/2006/relationships/slide" Target="slides/slide4.xml" /><Relationship Id="rId13" Type="http://schemas.openxmlformats.org/officeDocument/2006/relationships/slide" Target="slides/slide5.xml" /><Relationship Id="rId14" Type="http://schemas.openxmlformats.org/officeDocument/2006/relationships/slide" Target="slides/slide6.xml" /><Relationship Id="rId15" Type="http://schemas.openxmlformats.org/officeDocument/2006/relationships/slide" Target="slides/slide7.xml" /><Relationship Id="rId16" Type="http://schemas.openxmlformats.org/officeDocument/2006/relationships/slide" Target="slides/slide8.xml" /><Relationship Id="rId17" Type="http://schemas.openxmlformats.org/officeDocument/2006/relationships/slide" Target="slides/slide9.xml" /><Relationship Id="rId18" Type="http://schemas.openxmlformats.org/officeDocument/2006/relationships/slide" Target="slides/slide10.xml" /><Relationship Id="rId19" Type="http://schemas.openxmlformats.org/officeDocument/2006/relationships/slide" Target="slides/slide11.xml" /><Relationship Id="rId2" Type="http://schemas.openxmlformats.org/officeDocument/2006/relationships/slideMaster" Target="slideMasters/slideMaster1.xml" /><Relationship Id="rId20" Type="http://schemas.openxmlformats.org/officeDocument/2006/relationships/slide" Target="slides/slide12.xml" /><Relationship Id="rId21" Type="http://schemas.openxmlformats.org/officeDocument/2006/relationships/slide" Target="slides/slide13.xml" /><Relationship Id="rId22" Type="http://schemas.openxmlformats.org/officeDocument/2006/relationships/slide" Target="slides/slide14.xml" /><Relationship Id="rId23" Type="http://schemas.openxmlformats.org/officeDocument/2006/relationships/slide" Target="slides/slide15.xml" /><Relationship Id="rId24" Type="http://schemas.openxmlformats.org/officeDocument/2006/relationships/slide" Target="slides/slide16.xml" /><Relationship Id="rId25" Type="http://schemas.openxmlformats.org/officeDocument/2006/relationships/slide" Target="slides/slide17.xml" /><Relationship Id="rId26" Type="http://schemas.openxmlformats.org/officeDocument/2006/relationships/tags" Target="tags/tag768.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2.xml" /><Relationship Id="rId30" Type="http://schemas.openxmlformats.org/officeDocument/2006/relationships/tableStyles" Target="tableStyles.xml" /><Relationship Id="rId4" Type="http://schemas.openxmlformats.org/officeDocument/2006/relationships/slideMaster" Target="slideMasters/slideMaster3.xml" /><Relationship Id="rId5" Type="http://schemas.openxmlformats.org/officeDocument/2006/relationships/slideMaster" Target="slideMasters/slideMaster4.xml" /><Relationship Id="rId6" Type="http://schemas.openxmlformats.org/officeDocument/2006/relationships/slideMaster" Target="slideMasters/slideMaster5.xml" /><Relationship Id="rId7" Type="http://schemas.openxmlformats.org/officeDocument/2006/relationships/slideMaster" Target="slideMasters/slideMaster6.xml" /><Relationship Id="rId8" Type="http://schemas.openxmlformats.org/officeDocument/2006/relationships/notesMaster" Target="notesMasters/notesMaster1.xml" /><Relationship Id="rId9" Type="http://schemas.openxmlformats.org/officeDocument/2006/relationships/slide" Target="slides/slide1.xml" /></Relationships>
</file>

<file path=ppt/comments/comment1.xml><?xml version="1.0" encoding="utf-8"?>
<p:cmLst xmlns:a="http://schemas.openxmlformats.org/drawingml/2006/main" xmlns:p="http://schemas.openxmlformats.org/presentationml/2006/main">
  <p:cm authorId="0" dt="2023-09-08T20:26:26.5860000" idx="1">
    <p:pos x="10" y="10"/>
    <p:text/>
    <p:extLst>
      <p:ext xmlns:p15="http://schemas.microsoft.com/office/powerpoint/2012/main" uri="{C676402C-5697-4E1C-873F-D02D1690AC5C}">
        <p15:threadingInfo timeZoneBias="0"/>
      </p:ext>
    </p:extLst>
  </p:cm>
</p:cmLst>
</file>

<file path=ppt/comments/comment2.xml><?xml version="1.0" encoding="utf-8"?>
<p:cmLst xmlns:a="http://schemas.openxmlformats.org/drawingml/2006/main" xmlns:p="http://schemas.openxmlformats.org/presentationml/2006/main">
  <p:cm authorId="0" dt="2023-09-10T08:40:00.7050000" idx="2">
    <p:pos x="10" y="10"/>
    <p:text/>
    <p:extLst>
      <p:ext xmlns:p15="http://schemas.microsoft.com/office/powerpoint/2012/main" uri="{C676402C-5697-4E1C-873F-D02D1690AC5C}">
        <p15:threadingInfo timeZoneBias="0"/>
      </p:ext>
    </p:extLst>
  </p:cm>
</p:cmLst>
</file>

<file path=ppt/notesMasters/_rels/notesMaster1.xml.rels>&#65279;<?xml version="1.0" encoding="utf-8" standalone="yes"?><Relationships xmlns="http://schemas.openxmlformats.org/package/2006/relationships"><Relationship Id="rId1" Type="http://schemas.openxmlformats.org/officeDocument/2006/relationships/tags" Target="../tags/tag581.xml" /><Relationship Id="rId2" Type="http://schemas.openxmlformats.org/officeDocument/2006/relationships/tags" Target="../tags/tag582.xml" /><Relationship Id="rId3" Type="http://schemas.openxmlformats.org/officeDocument/2006/relationships/tags" Target="../tags/tag583.xml" /><Relationship Id="rId4" Type="http://schemas.openxmlformats.org/officeDocument/2006/relationships/tags" Target="../tags/tag584.xml" /><Relationship Id="rId5" Type="http://schemas.openxmlformats.org/officeDocument/2006/relationships/tags" Target="../tags/tag585.xml" /><Relationship Id="rId6" Type="http://schemas.openxmlformats.org/officeDocument/2006/relationships/tags" Target="../tags/tag586.xml" /><Relationship Id="rId7" Type="http://schemas.openxmlformats.org/officeDocument/2006/relationships/tags" Target="../tags/tag587.xml" /><Relationship Id="rId8" Type="http://schemas.openxmlformats.org/officeDocument/2006/relationships/theme" Target="../theme/theme7.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custDataLst>
            <p:tags r:id="rId1"/>
          </p:custDataLst>
        </p:nvPr>
      </p:nvGrpSpPr>
      <p:grpSpPr>
        <a:xfrm>
          <a:off x="0" y="0"/>
          <a:ext cx="0" cy="0"/>
        </a:xfrm>
      </p:grpSpPr>
      <p:sp>
        <p:nvSpPr>
          <p:cNvPr id="2" name="页眉占位符 1"/>
          <p:cNvSpPr>
            <a:spLocks noGrp="1"/>
          </p:cNvSpPr>
          <p:nvPr>
            <p:ph type="hdr" sz="quarter"/>
            <p:custDataLst>
              <p:tags r:id="rId2"/>
            </p:custDataLst>
          </p:nvPr>
        </p:nvSpPr>
        <p:spPr>
          <a:xfrm>
            <a:off x="0" y="0"/>
            <a:ext cx="2971800" cy="458788"/>
          </a:xfrm>
          <a:prstGeom prst="rect">
            <a:avLst/>
          </a:prstGeom>
        </p:spPr>
        <p:txBody>
          <a:bodyPr vert="horz" lIns="91440" tIns="45720" rIns="91440" bIns="45720" rtlCol="0"/>
          <a:lstStyle>
            <a:lvl1pPr algn="l">
              <a:defRPr sz="1200">
                <a:ea typeface="仿宋" panose="02010609060101010101" charset="-122"/>
              </a:defRPr>
            </a:lvl1pPr>
          </a:lstStyle>
          <a:p>
            <a:endParaRPr lang="zh-CN" altLang="en-US"/>
          </a:p>
        </p:txBody>
      </p:sp>
      <p:sp>
        <p:nvSpPr>
          <p:cNvPr id="3" name="日期占位符 2"/>
          <p:cNvSpPr>
            <a:spLocks noGrp="1"/>
          </p:cNvSpPr>
          <p:nvPr>
            <p:ph type="dt" idx="1"/>
            <p:custDataLst>
              <p:tags r:id="rId3"/>
            </p:custDataLst>
          </p:nvPr>
        </p:nvSpPr>
        <p:spPr>
          <a:xfrm>
            <a:off x="3884613" y="0"/>
            <a:ext cx="2971800" cy="458788"/>
          </a:xfrm>
          <a:prstGeom prst="rect">
            <a:avLst/>
          </a:prstGeom>
        </p:spPr>
        <p:txBody>
          <a:bodyPr vert="horz" lIns="91440" tIns="45720" rIns="91440" bIns="45720" rtlCol="0"/>
          <a:lstStyle>
            <a:lvl1pPr algn="r">
              <a:defRPr sz="1200">
                <a:ea typeface="仿宋" panose="02010609060101010101" charset="-122"/>
              </a:defRPr>
            </a:lvl1pPr>
          </a:lstStyle>
          <a:p>
            <a:fld id="{6F0B9ECF-88CC-49D4-9CA8-1AB1706D5D3B}" type="datetimeFigureOut">
              <a:rPr lang="zh-CN" altLang="en-US" smtClean="0"/>
              <a:t/>
            </a:fld>
            <a:endParaRPr lang="zh-CN" altLang="en-US"/>
          </a:p>
        </p:txBody>
      </p:sp>
      <p:sp>
        <p:nvSpPr>
          <p:cNvPr id="4" name="幻灯片图像占位符 3"/>
          <p:cNvSpPr>
            <a:spLocks noGrp="1" noRot="1" noChangeAspect="1"/>
          </p:cNvSpPr>
          <p:nvPr>
            <p:ph type="sldImg" idx="2"/>
            <p:custDataLst>
              <p:tags r:id="rId4"/>
            </p:custDataLst>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custDataLst>
              <p:tags r:id="rId5"/>
            </p:custDataLst>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custDataLst>
              <p:tags r:id="rId6"/>
            </p:custDataLst>
          </p:nvPr>
        </p:nvSpPr>
        <p:spPr>
          <a:xfrm>
            <a:off x="0" y="8685213"/>
            <a:ext cx="2971800" cy="458787"/>
          </a:xfrm>
          <a:prstGeom prst="rect">
            <a:avLst/>
          </a:prstGeom>
        </p:spPr>
        <p:txBody>
          <a:bodyPr vert="horz" lIns="91440" tIns="45720" rIns="91440" bIns="45720" rtlCol="0" anchor="b"/>
          <a:lstStyle>
            <a:lvl1pPr algn="l">
              <a:defRPr sz="1200">
                <a:ea typeface="仿宋" panose="02010609060101010101" charset="-122"/>
              </a:defRPr>
            </a:lvl1pPr>
          </a:lstStyle>
          <a:p>
            <a:endParaRPr lang="zh-CN" altLang="en-US"/>
          </a:p>
        </p:txBody>
      </p:sp>
      <p:sp>
        <p:nvSpPr>
          <p:cNvPr id="7" name="灯片编号占位符 6"/>
          <p:cNvSpPr>
            <a:spLocks noGrp="1"/>
          </p:cNvSpPr>
          <p:nvPr>
            <p:ph type="sldNum" sz="quarter" idx="5"/>
            <p:custDataLst>
              <p:tags r:id="rId7"/>
            </p:custDataLst>
          </p:nvPr>
        </p:nvSpPr>
        <p:spPr>
          <a:xfrm>
            <a:off x="3884613" y="8685213"/>
            <a:ext cx="2971800" cy="458787"/>
          </a:xfrm>
          <a:prstGeom prst="rect">
            <a:avLst/>
          </a:prstGeom>
        </p:spPr>
        <p:txBody>
          <a:bodyPr vert="horz" lIns="91440" tIns="45720" rIns="91440" bIns="45720" rtlCol="0" anchor="b"/>
          <a:lstStyle>
            <a:lvl1pPr algn="r">
              <a:defRPr sz="1200">
                <a:ea typeface="仿宋" panose="02010609060101010101" charset="-122"/>
              </a:defRPr>
            </a:lvl1pPr>
          </a:lstStyle>
          <a:p>
            <a:fld id="{8C2D5E97-9CA9-4861-A1E4-423378A96E70}"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685800" rtl="0" eaLnBrk="1" latinLnBrk="0" hangingPunct="1">
      <a:defRPr sz="900" kern="1200">
        <a:solidFill>
          <a:schemeClr val="tx1"/>
        </a:solidFill>
        <a:latin typeface="+mn-lt"/>
        <a:ea typeface="仿宋" panose="02010609060101010101" charset="-122"/>
        <a:cs typeface="+mn-cs"/>
      </a:defRPr>
    </a:lvl1pPr>
    <a:lvl2pPr marL="342900" algn="l" defTabSz="685800" rtl="0" eaLnBrk="1" latinLnBrk="0" hangingPunct="1">
      <a:defRPr sz="900" kern="1200">
        <a:solidFill>
          <a:schemeClr val="tx1"/>
        </a:solidFill>
        <a:latin typeface="+mn-lt"/>
        <a:ea typeface="仿宋" panose="02010609060101010101" charset="-122"/>
        <a:cs typeface="+mn-cs"/>
      </a:defRPr>
    </a:lvl2pPr>
    <a:lvl3pPr marL="685800" algn="l" defTabSz="685800" rtl="0" eaLnBrk="1" latinLnBrk="0" hangingPunct="1">
      <a:defRPr sz="900" kern="1200">
        <a:solidFill>
          <a:schemeClr val="tx1"/>
        </a:solidFill>
        <a:latin typeface="+mn-lt"/>
        <a:ea typeface="仿宋" panose="02010609060101010101" charset="-122"/>
        <a:cs typeface="+mn-cs"/>
      </a:defRPr>
    </a:lvl3pPr>
    <a:lvl4pPr marL="1028700" algn="l" defTabSz="685800" rtl="0" eaLnBrk="1" latinLnBrk="0" hangingPunct="1">
      <a:defRPr sz="900" kern="1200">
        <a:solidFill>
          <a:schemeClr val="tx1"/>
        </a:solidFill>
        <a:latin typeface="+mn-lt"/>
        <a:ea typeface="仿宋" panose="02010609060101010101" charset="-122"/>
        <a:cs typeface="+mn-cs"/>
      </a:defRPr>
    </a:lvl4pPr>
    <a:lvl5pPr marL="1371600" algn="l" defTabSz="685800" rtl="0" eaLnBrk="1" latinLnBrk="0" hangingPunct="1">
      <a:defRPr sz="900" kern="1200">
        <a:solidFill>
          <a:schemeClr val="tx1"/>
        </a:solidFill>
        <a:latin typeface="+mn-lt"/>
        <a:ea typeface="仿宋" panose="02010609060101010101" charset="-122"/>
        <a:cs typeface="+mn-cs"/>
      </a:defRPr>
    </a:lvl5pPr>
    <a:lvl6pPr marL="1714500" algn="l" defTabSz="685800" rtl="0" eaLnBrk="1" latinLnBrk="0" hangingPunct="1">
      <a:defRPr sz="900" kern="1200">
        <a:solidFill>
          <a:schemeClr val="tx1"/>
        </a:solidFill>
        <a:latin typeface="+mn-lt"/>
        <a:ea typeface="+mn-ea"/>
        <a:cs typeface="+mn-cs"/>
      </a:defRPr>
    </a:lvl6pPr>
    <a:lvl7pPr marL="2057400" algn="l" defTabSz="685800" rtl="0" eaLnBrk="1" latinLnBrk="0" hangingPunct="1">
      <a:defRPr sz="900" kern="1200">
        <a:solidFill>
          <a:schemeClr val="tx1"/>
        </a:solidFill>
        <a:latin typeface="+mn-lt"/>
        <a:ea typeface="+mn-ea"/>
        <a:cs typeface="+mn-cs"/>
      </a:defRPr>
    </a:lvl7pPr>
    <a:lvl8pPr marL="2400300" algn="l" defTabSz="685800" rtl="0" eaLnBrk="1" latinLnBrk="0" hangingPunct="1">
      <a:defRPr sz="900" kern="1200">
        <a:solidFill>
          <a:schemeClr val="tx1"/>
        </a:solidFill>
        <a:latin typeface="+mn-lt"/>
        <a:ea typeface="+mn-ea"/>
        <a:cs typeface="+mn-cs"/>
      </a:defRPr>
    </a:lvl8pPr>
    <a:lvl9pPr marL="2743200" algn="l" defTabSz="685800" rtl="0" eaLnBrk="1" latinLnBrk="0" hangingPunct="1">
      <a:defRPr sz="9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 Id="rId3" Type="http://schemas.openxmlformats.org/officeDocument/2006/relationships/tags" Target="../tags/tag588.xml" /><Relationship Id="rId4" Type="http://schemas.openxmlformats.org/officeDocument/2006/relationships/tags" Target="../tags/tag589.xml" /><Relationship Id="rId5" Type="http://schemas.openxmlformats.org/officeDocument/2006/relationships/tags" Target="../tags/tag590.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 Id="rId3" Type="http://schemas.openxmlformats.org/officeDocument/2006/relationships/tags" Target="../tags/tag650.xml" /><Relationship Id="rId4" Type="http://schemas.openxmlformats.org/officeDocument/2006/relationships/tags" Target="../tags/tag651.xml" /><Relationship Id="rId5" Type="http://schemas.openxmlformats.org/officeDocument/2006/relationships/tags" Target="../tags/tag652.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 Id="rId3" Type="http://schemas.openxmlformats.org/officeDocument/2006/relationships/tags" Target="../tags/tag664.xml" /><Relationship Id="rId4" Type="http://schemas.openxmlformats.org/officeDocument/2006/relationships/tags" Target="../tags/tag665.xml" /><Relationship Id="rId5" Type="http://schemas.openxmlformats.org/officeDocument/2006/relationships/tags" Target="../tags/tag666.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 Id="rId3" Type="http://schemas.openxmlformats.org/officeDocument/2006/relationships/tags" Target="../tags/tag688.xml" /><Relationship Id="rId4" Type="http://schemas.openxmlformats.org/officeDocument/2006/relationships/tags" Target="../tags/tag689.xml" /><Relationship Id="rId5" Type="http://schemas.openxmlformats.org/officeDocument/2006/relationships/tags" Target="../tags/tag690.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 Id="rId3" Type="http://schemas.openxmlformats.org/officeDocument/2006/relationships/tags" Target="../tags/tag715.xml" /><Relationship Id="rId4" Type="http://schemas.openxmlformats.org/officeDocument/2006/relationships/tags" Target="../tags/tag716.xml" /><Relationship Id="rId5" Type="http://schemas.openxmlformats.org/officeDocument/2006/relationships/tags" Target="../tags/tag717.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 Id="rId3" Type="http://schemas.openxmlformats.org/officeDocument/2006/relationships/tags" Target="../tags/tag727.xml" /><Relationship Id="rId4" Type="http://schemas.openxmlformats.org/officeDocument/2006/relationships/tags" Target="../tags/tag728.xml" /><Relationship Id="rId5" Type="http://schemas.openxmlformats.org/officeDocument/2006/relationships/tags" Target="../tags/tag729.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 Id="rId3" Type="http://schemas.openxmlformats.org/officeDocument/2006/relationships/tags" Target="../tags/tag740.xml" /><Relationship Id="rId4" Type="http://schemas.openxmlformats.org/officeDocument/2006/relationships/tags" Target="../tags/tag741.xml" /><Relationship Id="rId5" Type="http://schemas.openxmlformats.org/officeDocument/2006/relationships/tags" Target="../tags/tag742.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 Id="rId3" Type="http://schemas.openxmlformats.org/officeDocument/2006/relationships/tags" Target="../tags/tag758.xml" /><Relationship Id="rId4" Type="http://schemas.openxmlformats.org/officeDocument/2006/relationships/tags" Target="../tags/tag759.xml" /><Relationship Id="rId5" Type="http://schemas.openxmlformats.org/officeDocument/2006/relationships/tags" Target="../tags/tag760.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a:xfrm>
            <a:off x="242888" y="1431925"/>
            <a:ext cx="6872287" cy="3865563"/>
          </a:xfrm>
        </p:spPr>
      </p:sp>
      <p:sp>
        <p:nvSpPr>
          <p:cNvPr id="3" name="文本占位符 2"/>
          <p:cNvSpPr txBox="1">
            <a:spLocks noGrp="1"/>
          </p:cNvSpPr>
          <p:nvPr>
            <p:ph type="body" idx="3"/>
            <p:custDataLst>
              <p:tags r:id="rId5"/>
            </p:custDataLst>
          </p:nvPr>
        </p:nvSpPr>
        <p:spPr/>
        <p:txBody>
          <a:bodyPr/>
          <a:lstStyle/>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p:sp>
      <p:sp>
        <p:nvSpPr>
          <p:cNvPr id="3" name="文本占位符 2"/>
          <p:cNvSpPr txBox="1">
            <a:spLocks noGrp="1"/>
          </p:cNvSpPr>
          <p:nvPr>
            <p:ph type="body" idx="3"/>
            <p:custDataLst>
              <p:tags r:id="rId5"/>
            </p:custDataLst>
          </p:nvPr>
        </p:nvSpPr>
        <p:spPr/>
        <p:txBody>
          <a:bodyPr/>
          <a:lstStyle/>
          <a:p>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p:sp>
      <p:sp>
        <p:nvSpPr>
          <p:cNvPr id="3" name="文本占位符 2"/>
          <p:cNvSpPr txBox="1">
            <a:spLocks noGrp="1"/>
          </p:cNvSpPr>
          <p:nvPr>
            <p:ph type="body" idx="3"/>
            <p:custDataLst>
              <p:tags r:id="rId5"/>
            </p:custDataLst>
          </p:nvPr>
        </p:nvSpPr>
        <p:spPr/>
        <p:txBody>
          <a:bodyPr/>
          <a:lstStyle/>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p:sp>
      <p:sp>
        <p:nvSpPr>
          <p:cNvPr id="3" name="文本占位符 2"/>
          <p:cNvSpPr txBox="1">
            <a:spLocks noGrp="1"/>
          </p:cNvSpPr>
          <p:nvPr>
            <p:ph type="body" idx="3"/>
            <p:custDataLst>
              <p:tags r:id="rId5"/>
            </p:custDataLst>
          </p:nvPr>
        </p:nvSpPr>
        <p:spPr/>
        <p:txBody>
          <a:bodyPr/>
          <a:lstStyle/>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p:sp>
      <p:sp>
        <p:nvSpPr>
          <p:cNvPr id="3" name="文本占位符 2"/>
          <p:cNvSpPr txBox="1">
            <a:spLocks noGrp="1"/>
          </p:cNvSpPr>
          <p:nvPr>
            <p:ph type="body" idx="3"/>
            <p:custDataLst>
              <p:tags r:id="rId5"/>
            </p:custDataLst>
          </p:nvPr>
        </p:nvSpPr>
        <p:spPr/>
        <p:txBody>
          <a:bodyPr/>
          <a:lstStyle/>
          <a:p>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p:sp>
      <p:sp>
        <p:nvSpPr>
          <p:cNvPr id="3" name="文本占位符 2"/>
          <p:cNvSpPr txBox="1">
            <a:spLocks noGrp="1"/>
          </p:cNvSpPr>
          <p:nvPr>
            <p:ph type="body" idx="3"/>
            <p:custDataLst>
              <p:tags r:id="rId5"/>
            </p:custDataLst>
          </p:nvPr>
        </p:nvSpPr>
        <p:spPr/>
        <p:txBody>
          <a:bodyPr/>
          <a:lstStyle/>
          <a:p>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p:sp>
      <p:sp>
        <p:nvSpPr>
          <p:cNvPr id="3" name="文本占位符 2"/>
          <p:cNvSpPr txBox="1">
            <a:spLocks noGrp="1"/>
          </p:cNvSpPr>
          <p:nvPr>
            <p:ph type="body" idx="3"/>
            <p:custDataLst>
              <p:tags r:id="rId5"/>
            </p:custDataLst>
          </p:nvPr>
        </p:nvSpPr>
        <p:spPr/>
        <p:txBody>
          <a:bodyPr/>
          <a:lstStyle/>
          <a:p>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p:sp>
      <p:sp>
        <p:nvSpPr>
          <p:cNvPr id="3" name="文本占位符 2"/>
          <p:cNvSpPr txBox="1">
            <a:spLocks noGrp="1"/>
          </p:cNvSpPr>
          <p:nvPr>
            <p:ph type="body" idx="3"/>
            <p:custDataLst>
              <p:tags r:id="rId5"/>
            </p:custDataLst>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10" Type="http://schemas.openxmlformats.org/officeDocument/2006/relationships/tags" Target="../tags/tag84.xml" /><Relationship Id="rId11"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tags" Target="../tags/tag83.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5.xml" /><Relationship Id="rId10" Type="http://schemas.openxmlformats.org/officeDocument/2006/relationships/tags" Target="../tags/tag94.xml" /><Relationship Id="rId11" Type="http://schemas.openxmlformats.org/officeDocument/2006/relationships/tags" Target="../tags/tag95.xml" /><Relationship Id="rId12" Type="http://schemas.openxmlformats.org/officeDocument/2006/relationships/tags" Target="../tags/tag96.xml" /><Relationship Id="rId13" Type="http://schemas.openxmlformats.org/officeDocument/2006/relationships/tags" Target="../tags/tag97.xml" /><Relationship Id="rId14" Type="http://schemas.openxmlformats.org/officeDocument/2006/relationships/slideMaster" Target="../slideMasters/slideMaster2.xml" /><Relationship Id="rId2" Type="http://schemas.openxmlformats.org/officeDocument/2006/relationships/tags" Target="../tags/tag86.xml" /><Relationship Id="rId3" Type="http://schemas.openxmlformats.org/officeDocument/2006/relationships/tags" Target="../tags/tag87.xml" /><Relationship Id="rId4" Type="http://schemas.openxmlformats.org/officeDocument/2006/relationships/tags" Target="../tags/tag88.xml" /><Relationship Id="rId5" Type="http://schemas.openxmlformats.org/officeDocument/2006/relationships/tags" Target="../tags/tag89.xml" /><Relationship Id="rId6" Type="http://schemas.openxmlformats.org/officeDocument/2006/relationships/tags" Target="../tags/tag90.xml" /><Relationship Id="rId7" Type="http://schemas.openxmlformats.org/officeDocument/2006/relationships/tags" Target="../tags/tag91.xml" /><Relationship Id="rId8" Type="http://schemas.openxmlformats.org/officeDocument/2006/relationships/tags" Target="../tags/tag92.xml" /><Relationship Id="rId9" Type="http://schemas.openxmlformats.org/officeDocument/2006/relationships/tags" Target="../tags/tag93.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98.xml" /><Relationship Id="rId10"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tags" Target="../tags/tag101.xml" /><Relationship Id="rId6" Type="http://schemas.openxmlformats.org/officeDocument/2006/relationships/tags" Target="../tags/tag102.xml" /><Relationship Id="rId7" Type="http://schemas.openxmlformats.org/officeDocument/2006/relationships/tags" Target="../tags/tag103.xml" /><Relationship Id="rId8" Type="http://schemas.openxmlformats.org/officeDocument/2006/relationships/tags" Target="../tags/tag104.xml" /><Relationship Id="rId9" Type="http://schemas.openxmlformats.org/officeDocument/2006/relationships/tags" Target="../tags/tag105.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06.xml" /><Relationship Id="rId10" Type="http://schemas.openxmlformats.org/officeDocument/2006/relationships/tags" Target="../tags/tag115.xml" /><Relationship Id="rId11" Type="http://schemas.openxmlformats.org/officeDocument/2006/relationships/tags" Target="../tags/tag116.xml" /><Relationship Id="rId12" Type="http://schemas.openxmlformats.org/officeDocument/2006/relationships/tags" Target="../tags/tag117.xml" /><Relationship Id="rId13" Type="http://schemas.openxmlformats.org/officeDocument/2006/relationships/tags" Target="../tags/tag118.xml" /><Relationship Id="rId14" Type="http://schemas.openxmlformats.org/officeDocument/2006/relationships/tags" Target="../tags/tag119.xml" /><Relationship Id="rId15" Type="http://schemas.openxmlformats.org/officeDocument/2006/relationships/slideMaster" Target="../slideMasters/slideMaster2.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20.xml" /><Relationship Id="rId10" Type="http://schemas.openxmlformats.org/officeDocument/2006/relationships/tags" Target="../tags/tag129.xml" /><Relationship Id="rId11" Type="http://schemas.openxmlformats.org/officeDocument/2006/relationships/tags" Target="../tags/tag130.xml" /><Relationship Id="rId12" Type="http://schemas.openxmlformats.org/officeDocument/2006/relationships/tags" Target="../tags/tag131.xml" /><Relationship Id="rId13" Type="http://schemas.openxmlformats.org/officeDocument/2006/relationships/tags" Target="../tags/tag132.xml" /><Relationship Id="rId14" Type="http://schemas.openxmlformats.org/officeDocument/2006/relationships/tags" Target="../tags/tag133.xml" /><Relationship Id="rId15" Type="http://schemas.openxmlformats.org/officeDocument/2006/relationships/tags" Target="../tags/tag134.xml" /><Relationship Id="rId16" Type="http://schemas.openxmlformats.org/officeDocument/2006/relationships/tags" Target="../tags/tag135.xml" /><Relationship Id="rId17" Type="http://schemas.openxmlformats.org/officeDocument/2006/relationships/slideMaster" Target="../slideMasters/slideMaster2.xml" /><Relationship Id="rId2" Type="http://schemas.openxmlformats.org/officeDocument/2006/relationships/tags" Target="../tags/tag121.xml" /><Relationship Id="rId3" Type="http://schemas.openxmlformats.org/officeDocument/2006/relationships/tags" Target="../tags/tag122.xml" /><Relationship Id="rId4" Type="http://schemas.openxmlformats.org/officeDocument/2006/relationships/tags" Target="../tags/tag123.xml" /><Relationship Id="rId5" Type="http://schemas.openxmlformats.org/officeDocument/2006/relationships/tags" Target="../tags/tag124.xml" /><Relationship Id="rId6" Type="http://schemas.openxmlformats.org/officeDocument/2006/relationships/tags" Target="../tags/tag125.xml" /><Relationship Id="rId7" Type="http://schemas.openxmlformats.org/officeDocument/2006/relationships/tags" Target="../tags/tag126.xml" /><Relationship Id="rId8" Type="http://schemas.openxmlformats.org/officeDocument/2006/relationships/tags" Target="../tags/tag127.xml" /><Relationship Id="rId9" Type="http://schemas.openxmlformats.org/officeDocument/2006/relationships/tags" Target="../tags/tag128.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36.xml" /><Relationship Id="rId2" Type="http://schemas.openxmlformats.org/officeDocument/2006/relationships/image" Target="../media/image1.png"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43.xml" /><Relationship Id="rId2" Type="http://schemas.openxmlformats.org/officeDocument/2006/relationships/tags" Target="../tags/tag144.xml" /><Relationship Id="rId3" Type="http://schemas.openxmlformats.org/officeDocument/2006/relationships/tags" Target="../tags/tag145.xml" /><Relationship Id="rId4" Type="http://schemas.openxmlformats.org/officeDocument/2006/relationships/tags" Target="../tags/tag146.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47.xml" /><Relationship Id="rId10" Type="http://schemas.openxmlformats.org/officeDocument/2006/relationships/tags" Target="../tags/tag156.xml" /><Relationship Id="rId11" Type="http://schemas.openxmlformats.org/officeDocument/2006/relationships/tags" Target="../tags/tag157.xml" /><Relationship Id="rId12" Type="http://schemas.openxmlformats.org/officeDocument/2006/relationships/tags" Target="../tags/tag158.xml" /><Relationship Id="rId13" Type="http://schemas.openxmlformats.org/officeDocument/2006/relationships/tags" Target="../tags/tag159.xml" /><Relationship Id="rId14" Type="http://schemas.openxmlformats.org/officeDocument/2006/relationships/tags" Target="../tags/tag160.xml" /><Relationship Id="rId15" Type="http://schemas.openxmlformats.org/officeDocument/2006/relationships/slideMaster" Target="../slideMasters/slideMaster2.xml" /><Relationship Id="rId2" Type="http://schemas.openxmlformats.org/officeDocument/2006/relationships/tags" Target="../tags/tag148.xml" /><Relationship Id="rId3" Type="http://schemas.openxmlformats.org/officeDocument/2006/relationships/tags" Target="../tags/tag149.xml" /><Relationship Id="rId4" Type="http://schemas.openxmlformats.org/officeDocument/2006/relationships/tags" Target="../tags/tag150.xml" /><Relationship Id="rId5" Type="http://schemas.openxmlformats.org/officeDocument/2006/relationships/tags" Target="../tags/tag151.xml" /><Relationship Id="rId6" Type="http://schemas.openxmlformats.org/officeDocument/2006/relationships/tags" Target="../tags/tag152.xml" /><Relationship Id="rId7" Type="http://schemas.openxmlformats.org/officeDocument/2006/relationships/tags" Target="../tags/tag153.xml" /><Relationship Id="rId8" Type="http://schemas.openxmlformats.org/officeDocument/2006/relationships/tags" Target="../tags/tag154.xml" /><Relationship Id="rId9" Type="http://schemas.openxmlformats.org/officeDocument/2006/relationships/tags" Target="../tags/tag155.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61.xml" /><Relationship Id="rId10" Type="http://schemas.openxmlformats.org/officeDocument/2006/relationships/tags" Target="../tags/tag170.xml" /><Relationship Id="rId11" Type="http://schemas.openxmlformats.org/officeDocument/2006/relationships/tags" Target="../tags/tag171.xml" /><Relationship Id="rId12" Type="http://schemas.openxmlformats.org/officeDocument/2006/relationships/tags" Target="../tags/tag172.xml" /><Relationship Id="rId13" Type="http://schemas.openxmlformats.org/officeDocument/2006/relationships/tags" Target="../tags/tag173.xml" /><Relationship Id="rId14" Type="http://schemas.openxmlformats.org/officeDocument/2006/relationships/slideMaster" Target="../slideMasters/slideMaster2.xml" /><Relationship Id="rId2" Type="http://schemas.openxmlformats.org/officeDocument/2006/relationships/tags" Target="../tags/tag162.xml" /><Relationship Id="rId3" Type="http://schemas.openxmlformats.org/officeDocument/2006/relationships/tags" Target="../tags/tag163.xml" /><Relationship Id="rId4" Type="http://schemas.openxmlformats.org/officeDocument/2006/relationships/tags" Target="../tags/tag164.xml" /><Relationship Id="rId5" Type="http://schemas.openxmlformats.org/officeDocument/2006/relationships/tags" Target="../tags/tag165.xml" /><Relationship Id="rId6" Type="http://schemas.openxmlformats.org/officeDocument/2006/relationships/tags" Target="../tags/tag166.xml" /><Relationship Id="rId7" Type="http://schemas.openxmlformats.org/officeDocument/2006/relationships/tags" Target="../tags/tag167.xml" /><Relationship Id="rId8" Type="http://schemas.openxmlformats.org/officeDocument/2006/relationships/tags" Target="../tags/tag168.xml" /><Relationship Id="rId9" Type="http://schemas.openxmlformats.org/officeDocument/2006/relationships/tags" Target="../tags/tag169.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74.xml" /><Relationship Id="rId10" Type="http://schemas.openxmlformats.org/officeDocument/2006/relationships/tags" Target="../tags/tag183.xml" /><Relationship Id="rId11" Type="http://schemas.openxmlformats.org/officeDocument/2006/relationships/tags" Target="../tags/tag184.xml" /><Relationship Id="rId12" Type="http://schemas.openxmlformats.org/officeDocument/2006/relationships/tags" Target="../tags/tag185.xml" /><Relationship Id="rId13" Type="http://schemas.openxmlformats.org/officeDocument/2006/relationships/slideMaster" Target="../slideMasters/slideMaster2.xml" /><Relationship Id="rId2" Type="http://schemas.openxmlformats.org/officeDocument/2006/relationships/tags" Target="../tags/tag175.xml" /><Relationship Id="rId3" Type="http://schemas.openxmlformats.org/officeDocument/2006/relationships/tags" Target="../tags/tag176.xml" /><Relationship Id="rId4" Type="http://schemas.openxmlformats.org/officeDocument/2006/relationships/tags" Target="../tags/tag177.xml" /><Relationship Id="rId5" Type="http://schemas.openxmlformats.org/officeDocument/2006/relationships/tags" Target="../tags/tag178.xml" /><Relationship Id="rId6" Type="http://schemas.openxmlformats.org/officeDocument/2006/relationships/tags" Target="../tags/tag179.xml" /><Relationship Id="rId7" Type="http://schemas.openxmlformats.org/officeDocument/2006/relationships/tags" Target="../tags/tag180.xml" /><Relationship Id="rId8" Type="http://schemas.openxmlformats.org/officeDocument/2006/relationships/tags" Target="../tags/tag181.xml" /><Relationship Id="rId9" Type="http://schemas.openxmlformats.org/officeDocument/2006/relationships/tags" Target="../tags/tag18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86.xml" /><Relationship Id="rId2" Type="http://schemas.openxmlformats.org/officeDocument/2006/relationships/image" Target="../media/image3.png" /><Relationship Id="rId3" Type="http://schemas.openxmlformats.org/officeDocument/2006/relationships/tags" Target="../tags/tag187.xml" /><Relationship Id="rId4" Type="http://schemas.openxmlformats.org/officeDocument/2006/relationships/tags" Target="../tags/tag188.xml" /><Relationship Id="rId5" Type="http://schemas.openxmlformats.org/officeDocument/2006/relationships/tags" Target="../tags/tag189.xml" /><Relationship Id="rId6" Type="http://schemas.openxmlformats.org/officeDocument/2006/relationships/tags" Target="../tags/tag190.xml" /><Relationship Id="rId7" Type="http://schemas.openxmlformats.org/officeDocument/2006/relationships/tags" Target="../tags/tag191.xml" /><Relationship Id="rId8" Type="http://schemas.openxmlformats.org/officeDocument/2006/relationships/tags" Target="../tags/tag192.xml" /><Relationship Id="rId9"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93.xml" /><Relationship Id="rId10" Type="http://schemas.openxmlformats.org/officeDocument/2006/relationships/tags" Target="../tags/tag202.xml" /><Relationship Id="rId11" Type="http://schemas.openxmlformats.org/officeDocument/2006/relationships/tags" Target="../tags/tag203.xml" /><Relationship Id="rId12" Type="http://schemas.openxmlformats.org/officeDocument/2006/relationships/tags" Target="../tags/tag204.xml" /><Relationship Id="rId13" Type="http://schemas.openxmlformats.org/officeDocument/2006/relationships/slideMaster" Target="../slideMasters/slideMaster2.xml" /><Relationship Id="rId2" Type="http://schemas.openxmlformats.org/officeDocument/2006/relationships/tags" Target="../tags/tag194.xml" /><Relationship Id="rId3" Type="http://schemas.openxmlformats.org/officeDocument/2006/relationships/tags" Target="../tags/tag195.xml" /><Relationship Id="rId4" Type="http://schemas.openxmlformats.org/officeDocument/2006/relationships/tags" Target="../tags/tag196.xml" /><Relationship Id="rId5" Type="http://schemas.openxmlformats.org/officeDocument/2006/relationships/tags" Target="../tags/tag197.xml" /><Relationship Id="rId6" Type="http://schemas.openxmlformats.org/officeDocument/2006/relationships/tags" Target="../tags/tag198.xml" /><Relationship Id="rId7" Type="http://schemas.openxmlformats.org/officeDocument/2006/relationships/tags" Target="../tags/tag199.xml" /><Relationship Id="rId8" Type="http://schemas.openxmlformats.org/officeDocument/2006/relationships/tags" Target="../tags/tag200.xml" /><Relationship Id="rId9" Type="http://schemas.openxmlformats.org/officeDocument/2006/relationships/tags" Target="../tags/tag201.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205.xml" /><Relationship Id="rId10" Type="http://schemas.openxmlformats.org/officeDocument/2006/relationships/tags" Target="../tags/tag214.xml" /><Relationship Id="rId11" Type="http://schemas.openxmlformats.org/officeDocument/2006/relationships/tags" Target="../tags/tag215.xml" /><Relationship Id="rId12" Type="http://schemas.openxmlformats.org/officeDocument/2006/relationships/tags" Target="../tags/tag216.xml" /><Relationship Id="rId13" Type="http://schemas.openxmlformats.org/officeDocument/2006/relationships/tags" Target="../tags/tag217.xml" /><Relationship Id="rId14" Type="http://schemas.openxmlformats.org/officeDocument/2006/relationships/tags" Target="../tags/tag218.xml" /><Relationship Id="rId15" Type="http://schemas.openxmlformats.org/officeDocument/2006/relationships/tags" Target="../tags/tag219.xml" /><Relationship Id="rId16" Type="http://schemas.openxmlformats.org/officeDocument/2006/relationships/tags" Target="../tags/tag220.xml" /><Relationship Id="rId17" Type="http://schemas.openxmlformats.org/officeDocument/2006/relationships/tags" Target="../tags/tag221.xml" /><Relationship Id="rId18" Type="http://schemas.openxmlformats.org/officeDocument/2006/relationships/slideMaster" Target="../slideMasters/slideMaster2.xml" /><Relationship Id="rId2" Type="http://schemas.openxmlformats.org/officeDocument/2006/relationships/tags" Target="../tags/tag206.xml" /><Relationship Id="rId3" Type="http://schemas.openxmlformats.org/officeDocument/2006/relationships/tags" Target="../tags/tag207.xml" /><Relationship Id="rId4" Type="http://schemas.openxmlformats.org/officeDocument/2006/relationships/tags" Target="../tags/tag208.xml" /><Relationship Id="rId5" Type="http://schemas.openxmlformats.org/officeDocument/2006/relationships/tags" Target="../tags/tag209.xml" /><Relationship Id="rId6" Type="http://schemas.openxmlformats.org/officeDocument/2006/relationships/tags" Target="../tags/tag210.xml" /><Relationship Id="rId7" Type="http://schemas.openxmlformats.org/officeDocument/2006/relationships/tags" Target="../tags/tag211.xml" /><Relationship Id="rId8" Type="http://schemas.openxmlformats.org/officeDocument/2006/relationships/tags" Target="../tags/tag212.xml" /><Relationship Id="rId9" Type="http://schemas.openxmlformats.org/officeDocument/2006/relationships/tags" Target="../tags/tag213.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222.xml" /><Relationship Id="rId10" Type="http://schemas.openxmlformats.org/officeDocument/2006/relationships/tags" Target="../tags/tag230.xml" /><Relationship Id="rId11" Type="http://schemas.openxmlformats.org/officeDocument/2006/relationships/slideMaster" Target="../slideMasters/slideMaster2.xml" /><Relationship Id="rId2" Type="http://schemas.openxmlformats.org/officeDocument/2006/relationships/image" Target="../media/image4.png" /><Relationship Id="rId3" Type="http://schemas.openxmlformats.org/officeDocument/2006/relationships/tags" Target="../tags/tag223.xml" /><Relationship Id="rId4" Type="http://schemas.openxmlformats.org/officeDocument/2006/relationships/tags" Target="../tags/tag224.xml" /><Relationship Id="rId5" Type="http://schemas.openxmlformats.org/officeDocument/2006/relationships/tags" Target="../tags/tag225.xml" /><Relationship Id="rId6" Type="http://schemas.openxmlformats.org/officeDocument/2006/relationships/tags" Target="../tags/tag226.xml" /><Relationship Id="rId7" Type="http://schemas.openxmlformats.org/officeDocument/2006/relationships/tags" Target="../tags/tag227.xml" /><Relationship Id="rId8" Type="http://schemas.openxmlformats.org/officeDocument/2006/relationships/tags" Target="../tags/tag228.xml" /><Relationship Id="rId9" Type="http://schemas.openxmlformats.org/officeDocument/2006/relationships/tags" Target="../tags/tag229.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231.xml" /><Relationship Id="rId10" Type="http://schemas.openxmlformats.org/officeDocument/2006/relationships/tags" Target="../tags/tag239.xml" /><Relationship Id="rId11" Type="http://schemas.openxmlformats.org/officeDocument/2006/relationships/slideMaster" Target="../slideMasters/slideMaster2.xml" /><Relationship Id="rId2" Type="http://schemas.openxmlformats.org/officeDocument/2006/relationships/image" Target="../media/image4.png" /><Relationship Id="rId3" Type="http://schemas.openxmlformats.org/officeDocument/2006/relationships/tags" Target="../tags/tag232.xml" /><Relationship Id="rId4" Type="http://schemas.openxmlformats.org/officeDocument/2006/relationships/tags" Target="../tags/tag233.xml" /><Relationship Id="rId5" Type="http://schemas.openxmlformats.org/officeDocument/2006/relationships/tags" Target="../tags/tag234.xml" /><Relationship Id="rId6" Type="http://schemas.openxmlformats.org/officeDocument/2006/relationships/tags" Target="../tags/tag235.xml" /><Relationship Id="rId7" Type="http://schemas.openxmlformats.org/officeDocument/2006/relationships/tags" Target="../tags/tag236.xml" /><Relationship Id="rId8" Type="http://schemas.openxmlformats.org/officeDocument/2006/relationships/tags" Target="../tags/tag237.xml" /><Relationship Id="rId9" Type="http://schemas.openxmlformats.org/officeDocument/2006/relationships/tags" Target="../tags/tag238.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240.xml" /><Relationship Id="rId10" Type="http://schemas.openxmlformats.org/officeDocument/2006/relationships/tags" Target="../tags/tag249.xml" /><Relationship Id="rId11" Type="http://schemas.openxmlformats.org/officeDocument/2006/relationships/tags" Target="../tags/tag250.xml" /><Relationship Id="rId12" Type="http://schemas.openxmlformats.org/officeDocument/2006/relationships/tags" Target="../tags/tag251.xml" /><Relationship Id="rId13" Type="http://schemas.openxmlformats.org/officeDocument/2006/relationships/tags" Target="../tags/tag252.xml" /><Relationship Id="rId14" Type="http://schemas.openxmlformats.org/officeDocument/2006/relationships/tags" Target="../tags/tag253.xml" /><Relationship Id="rId15" Type="http://schemas.openxmlformats.org/officeDocument/2006/relationships/tags" Target="../tags/tag254.xml" /><Relationship Id="rId16" Type="http://schemas.openxmlformats.org/officeDocument/2006/relationships/tags" Target="../tags/tag255.xml" /><Relationship Id="rId17" Type="http://schemas.openxmlformats.org/officeDocument/2006/relationships/tags" Target="../tags/tag256.xml" /><Relationship Id="rId18" Type="http://schemas.openxmlformats.org/officeDocument/2006/relationships/tags" Target="../tags/tag257.xml" /><Relationship Id="rId19" Type="http://schemas.openxmlformats.org/officeDocument/2006/relationships/tags" Target="../tags/tag258.xml" /><Relationship Id="rId2" Type="http://schemas.openxmlformats.org/officeDocument/2006/relationships/tags" Target="../tags/tag241.xml" /><Relationship Id="rId20" Type="http://schemas.openxmlformats.org/officeDocument/2006/relationships/tags" Target="../tags/tag259.xml" /><Relationship Id="rId21" Type="http://schemas.openxmlformats.org/officeDocument/2006/relationships/slideMaster" Target="../slideMasters/slideMaster2.xml" /><Relationship Id="rId3" Type="http://schemas.openxmlformats.org/officeDocument/2006/relationships/tags" Target="../tags/tag242.xml" /><Relationship Id="rId4" Type="http://schemas.openxmlformats.org/officeDocument/2006/relationships/tags" Target="../tags/tag243.xml" /><Relationship Id="rId5" Type="http://schemas.openxmlformats.org/officeDocument/2006/relationships/tags" Target="../tags/tag244.xml" /><Relationship Id="rId6" Type="http://schemas.openxmlformats.org/officeDocument/2006/relationships/tags" Target="../tags/tag245.xml" /><Relationship Id="rId7" Type="http://schemas.openxmlformats.org/officeDocument/2006/relationships/tags" Target="../tags/tag246.xml" /><Relationship Id="rId8" Type="http://schemas.openxmlformats.org/officeDocument/2006/relationships/tags" Target="../tags/tag247.xml" /><Relationship Id="rId9" Type="http://schemas.openxmlformats.org/officeDocument/2006/relationships/tags" Target="../tags/tag248.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260.xml" /><Relationship Id="rId10" Type="http://schemas.openxmlformats.org/officeDocument/2006/relationships/tags" Target="../tags/tag268.xml" /><Relationship Id="rId11" Type="http://schemas.openxmlformats.org/officeDocument/2006/relationships/tags" Target="../tags/tag269.xml" /><Relationship Id="rId12" Type="http://schemas.openxmlformats.org/officeDocument/2006/relationships/tags" Target="../tags/tag270.xml" /><Relationship Id="rId13" Type="http://schemas.openxmlformats.org/officeDocument/2006/relationships/slideMaster" Target="../slideMasters/slideMaster2.xml" /><Relationship Id="rId2" Type="http://schemas.openxmlformats.org/officeDocument/2006/relationships/image" Target="../media/image4.png" /><Relationship Id="rId3" Type="http://schemas.openxmlformats.org/officeDocument/2006/relationships/tags" Target="../tags/tag261.xml" /><Relationship Id="rId4" Type="http://schemas.openxmlformats.org/officeDocument/2006/relationships/tags" Target="../tags/tag262.xml" /><Relationship Id="rId5" Type="http://schemas.openxmlformats.org/officeDocument/2006/relationships/tags" Target="../tags/tag263.xml" /><Relationship Id="rId6" Type="http://schemas.openxmlformats.org/officeDocument/2006/relationships/tags" Target="../tags/tag264.xml" /><Relationship Id="rId7" Type="http://schemas.openxmlformats.org/officeDocument/2006/relationships/tags" Target="../tags/tag265.xml" /><Relationship Id="rId8" Type="http://schemas.openxmlformats.org/officeDocument/2006/relationships/tags" Target="../tags/tag266.xml" /><Relationship Id="rId9" Type="http://schemas.openxmlformats.org/officeDocument/2006/relationships/tags" Target="../tags/tag267.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71.xml" /><Relationship Id="rId10" Type="http://schemas.openxmlformats.org/officeDocument/2006/relationships/tags" Target="../tags/tag280.xml" /><Relationship Id="rId11" Type="http://schemas.openxmlformats.org/officeDocument/2006/relationships/tags" Target="../tags/tag281.xml" /><Relationship Id="rId12" Type="http://schemas.openxmlformats.org/officeDocument/2006/relationships/tags" Target="../tags/tag282.xml" /><Relationship Id="rId13" Type="http://schemas.openxmlformats.org/officeDocument/2006/relationships/tags" Target="../tags/tag283.xml" /><Relationship Id="rId14" Type="http://schemas.openxmlformats.org/officeDocument/2006/relationships/tags" Target="../tags/tag284.xml" /><Relationship Id="rId15" Type="http://schemas.openxmlformats.org/officeDocument/2006/relationships/tags" Target="../tags/tag285.xml" /><Relationship Id="rId16" Type="http://schemas.openxmlformats.org/officeDocument/2006/relationships/tags" Target="../tags/tag286.xml" /><Relationship Id="rId17" Type="http://schemas.openxmlformats.org/officeDocument/2006/relationships/tags" Target="../tags/tag287.xml" /><Relationship Id="rId18" Type="http://schemas.openxmlformats.org/officeDocument/2006/relationships/tags" Target="../tags/tag288.xml" /><Relationship Id="rId19" Type="http://schemas.openxmlformats.org/officeDocument/2006/relationships/tags" Target="../tags/tag289.xml" /><Relationship Id="rId2" Type="http://schemas.openxmlformats.org/officeDocument/2006/relationships/tags" Target="../tags/tag272.xml" /><Relationship Id="rId20" Type="http://schemas.openxmlformats.org/officeDocument/2006/relationships/tags" Target="../tags/tag290.xml" /><Relationship Id="rId21" Type="http://schemas.openxmlformats.org/officeDocument/2006/relationships/tags" Target="../tags/tag291.xml" /><Relationship Id="rId22" Type="http://schemas.openxmlformats.org/officeDocument/2006/relationships/tags" Target="../tags/tag292.xml" /><Relationship Id="rId23" Type="http://schemas.openxmlformats.org/officeDocument/2006/relationships/tags" Target="../tags/tag293.xml" /><Relationship Id="rId24" Type="http://schemas.openxmlformats.org/officeDocument/2006/relationships/tags" Target="../tags/tag294.xml" /><Relationship Id="rId25" Type="http://schemas.openxmlformats.org/officeDocument/2006/relationships/tags" Target="../tags/tag295.xml" /><Relationship Id="rId26" Type="http://schemas.openxmlformats.org/officeDocument/2006/relationships/tags" Target="../tags/tag296.xml" /><Relationship Id="rId27" Type="http://schemas.openxmlformats.org/officeDocument/2006/relationships/tags" Target="../tags/tag297.xml" /><Relationship Id="rId28" Type="http://schemas.openxmlformats.org/officeDocument/2006/relationships/tags" Target="../tags/tag298.xml" /><Relationship Id="rId29" Type="http://schemas.openxmlformats.org/officeDocument/2006/relationships/tags" Target="../tags/tag299.xml" /><Relationship Id="rId3" Type="http://schemas.openxmlformats.org/officeDocument/2006/relationships/tags" Target="../tags/tag273.xml" /><Relationship Id="rId30" Type="http://schemas.openxmlformats.org/officeDocument/2006/relationships/tags" Target="../tags/tag300.xml" /><Relationship Id="rId31" Type="http://schemas.openxmlformats.org/officeDocument/2006/relationships/tags" Target="../tags/tag301.xml" /><Relationship Id="rId32" Type="http://schemas.openxmlformats.org/officeDocument/2006/relationships/slideMaster" Target="../slideMasters/slideMaster2.xml" /><Relationship Id="rId4" Type="http://schemas.openxmlformats.org/officeDocument/2006/relationships/tags" Target="../tags/tag274.xml" /><Relationship Id="rId5" Type="http://schemas.openxmlformats.org/officeDocument/2006/relationships/tags" Target="../tags/tag275.xml" /><Relationship Id="rId6" Type="http://schemas.openxmlformats.org/officeDocument/2006/relationships/tags" Target="../tags/tag276.xml" /><Relationship Id="rId7" Type="http://schemas.openxmlformats.org/officeDocument/2006/relationships/tags" Target="../tags/tag277.xml" /><Relationship Id="rId8" Type="http://schemas.openxmlformats.org/officeDocument/2006/relationships/tags" Target="../tags/tag278.xml" /><Relationship Id="rId9" Type="http://schemas.openxmlformats.org/officeDocument/2006/relationships/tags" Target="../tags/tag279.xml" /></Relationships>
</file>

<file path=ppt/slideLayouts/_rels/slideLayout30.xml.rels>&#65279;<?xml version="1.0" encoding="utf-8" standalone="yes"?><Relationships xmlns="http://schemas.openxmlformats.org/package/2006/relationships"><Relationship Id="rId1" Type="http://schemas.openxmlformats.org/officeDocument/2006/relationships/tags" Target="../tags/tag310.xml" /><Relationship Id="rId2"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311.xml" /><Relationship Id="rId2"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tags" Target="../tags/tag312.xml" /><Relationship Id="rId2" Type="http://schemas.openxmlformats.org/officeDocument/2006/relationships/tags" Target="../tags/tag313.xml" /><Relationship Id="rId3"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tags" Target="../tags/tag314.xml" /><Relationship Id="rId2" Type="http://schemas.openxmlformats.org/officeDocument/2006/relationships/tags" Target="../tags/tag315.xml" /><Relationship Id="rId3" Type="http://schemas.openxmlformats.org/officeDocument/2006/relationships/tags" Target="../tags/tag316.xml" /><Relationship Id="rId4" Type="http://schemas.openxmlformats.org/officeDocument/2006/relationships/tags" Target="../tags/tag317.xml" /><Relationship Id="rId5" Type="http://schemas.openxmlformats.org/officeDocument/2006/relationships/tags" Target="../tags/tag318.xml" /><Relationship Id="rId6" Type="http://schemas.openxmlformats.org/officeDocument/2006/relationships/tags" Target="../tags/tag319.xml" /><Relationship Id="rId7"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tags" Target="../tags/tag326.xml" /><Relationship Id="rId2" Type="http://schemas.openxmlformats.org/officeDocument/2006/relationships/tags" Target="../tags/tag327.xml" /><Relationship Id="rId3" Type="http://schemas.openxmlformats.org/officeDocument/2006/relationships/tags" Target="../tags/tag328.xml" /><Relationship Id="rId4" Type="http://schemas.openxmlformats.org/officeDocument/2006/relationships/tags" Target="../tags/tag329.xml" /><Relationship Id="rId5" Type="http://schemas.openxmlformats.org/officeDocument/2006/relationships/tags" Target="../tags/tag330.xml" /><Relationship Id="rId6" Type="http://schemas.openxmlformats.org/officeDocument/2006/relationships/tags" Target="../tags/tag331.xml" /><Relationship Id="rId7" Type="http://schemas.openxmlformats.org/officeDocument/2006/relationships/slideMaster" Target="../slideMasters/slideMaster4.xml" /></Relationships>
</file>

<file path=ppt/slideLayouts/_rels/slideLayout35.xml.rels>&#65279;<?xml version="1.0" encoding="utf-8" standalone="yes"?><Relationships xmlns="http://schemas.openxmlformats.org/package/2006/relationships"><Relationship Id="rId1" Type="http://schemas.openxmlformats.org/officeDocument/2006/relationships/tags" Target="../tags/tag332.xml" /><Relationship Id="rId2" Type="http://schemas.openxmlformats.org/officeDocument/2006/relationships/tags" Target="../tags/tag333.xml" /><Relationship Id="rId3" Type="http://schemas.openxmlformats.org/officeDocument/2006/relationships/tags" Target="../tags/tag334.xml" /><Relationship Id="rId4" Type="http://schemas.openxmlformats.org/officeDocument/2006/relationships/tags" Target="../tags/tag335.xml" /><Relationship Id="rId5" Type="http://schemas.openxmlformats.org/officeDocument/2006/relationships/tags" Target="../tags/tag336.xml" /><Relationship Id="rId6" Type="http://schemas.openxmlformats.org/officeDocument/2006/relationships/tags" Target="../tags/tag337.xml" /><Relationship Id="rId7" Type="http://schemas.openxmlformats.org/officeDocument/2006/relationships/slideMaster" Target="../slideMasters/slideMaster4.xml" /></Relationships>
</file>

<file path=ppt/slideLayouts/_rels/slideLayout36.xml.rels>&#65279;<?xml version="1.0" encoding="utf-8" standalone="yes"?><Relationships xmlns="http://schemas.openxmlformats.org/package/2006/relationships"><Relationship Id="rId1" Type="http://schemas.openxmlformats.org/officeDocument/2006/relationships/tags" Target="../tags/tag338.xml" /><Relationship Id="rId2" Type="http://schemas.openxmlformats.org/officeDocument/2006/relationships/tags" Target="../tags/tag339.xml" /><Relationship Id="rId3" Type="http://schemas.openxmlformats.org/officeDocument/2006/relationships/tags" Target="../tags/tag340.xml" /><Relationship Id="rId4" Type="http://schemas.openxmlformats.org/officeDocument/2006/relationships/tags" Target="../tags/tag341.xml" /><Relationship Id="rId5" Type="http://schemas.openxmlformats.org/officeDocument/2006/relationships/tags" Target="../tags/tag342.xml" /><Relationship Id="rId6" Type="http://schemas.openxmlformats.org/officeDocument/2006/relationships/tags" Target="../tags/tag343.xml" /><Relationship Id="rId7" Type="http://schemas.openxmlformats.org/officeDocument/2006/relationships/slideMaster" Target="../slideMasters/slideMaster4.xml" /></Relationships>
</file>

<file path=ppt/slideLayouts/_rels/slideLayout37.xml.rels>&#65279;<?xml version="1.0" encoding="utf-8" standalone="yes"?><Relationships xmlns="http://schemas.openxmlformats.org/package/2006/relationships"><Relationship Id="rId1" Type="http://schemas.openxmlformats.org/officeDocument/2006/relationships/tags" Target="../tags/tag344.xml" /><Relationship Id="rId2" Type="http://schemas.openxmlformats.org/officeDocument/2006/relationships/tags" Target="../tags/tag345.xml" /><Relationship Id="rId3" Type="http://schemas.openxmlformats.org/officeDocument/2006/relationships/tags" Target="../tags/tag346.xml" /><Relationship Id="rId4" Type="http://schemas.openxmlformats.org/officeDocument/2006/relationships/tags" Target="../tags/tag347.xml" /><Relationship Id="rId5" Type="http://schemas.openxmlformats.org/officeDocument/2006/relationships/tags" Target="../tags/tag348.xml" /><Relationship Id="rId6" Type="http://schemas.openxmlformats.org/officeDocument/2006/relationships/tags" Target="../tags/tag349.xml" /><Relationship Id="rId7" Type="http://schemas.openxmlformats.org/officeDocument/2006/relationships/tags" Target="../tags/tag350.xml" /><Relationship Id="rId8" Type="http://schemas.openxmlformats.org/officeDocument/2006/relationships/slideMaster" Target="../slideMasters/slideMaster4.xml" /></Relationships>
</file>

<file path=ppt/slideLayouts/_rels/slideLayout38.xml.rels>&#65279;<?xml version="1.0" encoding="utf-8" standalone="yes"?><Relationships xmlns="http://schemas.openxmlformats.org/package/2006/relationships"><Relationship Id="rId1" Type="http://schemas.openxmlformats.org/officeDocument/2006/relationships/tags" Target="../tags/tag351.xml" /><Relationship Id="rId10" Type="http://schemas.openxmlformats.org/officeDocument/2006/relationships/slideMaster" Target="../slideMasters/slideMaster4.xml" /><Relationship Id="rId2" Type="http://schemas.openxmlformats.org/officeDocument/2006/relationships/tags" Target="../tags/tag352.xml" /><Relationship Id="rId3" Type="http://schemas.openxmlformats.org/officeDocument/2006/relationships/tags" Target="../tags/tag353.xml" /><Relationship Id="rId4" Type="http://schemas.openxmlformats.org/officeDocument/2006/relationships/tags" Target="../tags/tag354.xml" /><Relationship Id="rId5" Type="http://schemas.openxmlformats.org/officeDocument/2006/relationships/tags" Target="../tags/tag355.xml" /><Relationship Id="rId6" Type="http://schemas.openxmlformats.org/officeDocument/2006/relationships/tags" Target="../tags/tag356.xml" /><Relationship Id="rId7" Type="http://schemas.openxmlformats.org/officeDocument/2006/relationships/tags" Target="../tags/tag357.xml" /><Relationship Id="rId8" Type="http://schemas.openxmlformats.org/officeDocument/2006/relationships/tags" Target="../tags/tag358.xml" /><Relationship Id="rId9" Type="http://schemas.openxmlformats.org/officeDocument/2006/relationships/tags" Target="../tags/tag359.xml" /></Relationships>
</file>

<file path=ppt/slideLayouts/_rels/slideLayout39.xml.rels>&#65279;<?xml version="1.0" encoding="utf-8" standalone="yes"?><Relationships xmlns="http://schemas.openxmlformats.org/package/2006/relationships"><Relationship Id="rId1" Type="http://schemas.openxmlformats.org/officeDocument/2006/relationships/tags" Target="../tags/tag360.xml" /><Relationship Id="rId2" Type="http://schemas.openxmlformats.org/officeDocument/2006/relationships/tags" Target="../tags/tag361.xml" /><Relationship Id="rId3" Type="http://schemas.openxmlformats.org/officeDocument/2006/relationships/tags" Target="../tags/tag362.xml" /><Relationship Id="rId4" Type="http://schemas.openxmlformats.org/officeDocument/2006/relationships/tags" Target="../tags/tag363.xml" /><Relationship Id="rId5" Type="http://schemas.openxmlformats.org/officeDocument/2006/relationships/tags" Target="../tags/tag364.xml" /><Relationship Id="rId6" Type="http://schemas.openxmlformats.org/officeDocument/2006/relationships/slideMaster" Target="../slideMasters/slideMaster4.xml" /></Relationships>
</file>

<file path=ppt/slideLayouts/_rels/slideLayout40.xml.rels>&#65279;<?xml version="1.0" encoding="utf-8" standalone="yes"?><Relationships xmlns="http://schemas.openxmlformats.org/package/2006/relationships"><Relationship Id="rId1" Type="http://schemas.openxmlformats.org/officeDocument/2006/relationships/tags" Target="../tags/tag365.xml" /><Relationship Id="rId2" Type="http://schemas.openxmlformats.org/officeDocument/2006/relationships/tags" Target="../tags/tag366.xml" /><Relationship Id="rId3" Type="http://schemas.openxmlformats.org/officeDocument/2006/relationships/tags" Target="../tags/tag367.xml" /><Relationship Id="rId4" Type="http://schemas.openxmlformats.org/officeDocument/2006/relationships/tags" Target="../tags/tag368.xml" /><Relationship Id="rId5" Type="http://schemas.openxmlformats.org/officeDocument/2006/relationships/slideMaster" Target="../slideMasters/slideMaster4.xml" /></Relationships>
</file>

<file path=ppt/slideLayouts/_rels/slideLayout41.xml.rels>&#65279;<?xml version="1.0" encoding="utf-8" standalone="yes"?><Relationships xmlns="http://schemas.openxmlformats.org/package/2006/relationships"><Relationship Id="rId1" Type="http://schemas.openxmlformats.org/officeDocument/2006/relationships/tags" Target="../tags/tag369.xml" /><Relationship Id="rId2" Type="http://schemas.openxmlformats.org/officeDocument/2006/relationships/tags" Target="../tags/tag370.xml" /><Relationship Id="rId3" Type="http://schemas.openxmlformats.org/officeDocument/2006/relationships/tags" Target="../tags/tag371.xml" /><Relationship Id="rId4" Type="http://schemas.openxmlformats.org/officeDocument/2006/relationships/tags" Target="../tags/tag372.xml" /><Relationship Id="rId5" Type="http://schemas.openxmlformats.org/officeDocument/2006/relationships/tags" Target="../tags/tag373.xml" /><Relationship Id="rId6" Type="http://schemas.openxmlformats.org/officeDocument/2006/relationships/tags" Target="../tags/tag374.xml" /><Relationship Id="rId7" Type="http://schemas.openxmlformats.org/officeDocument/2006/relationships/tags" Target="../tags/tag375.xml" /><Relationship Id="rId8" Type="http://schemas.openxmlformats.org/officeDocument/2006/relationships/slideMaster" Target="../slideMasters/slideMaster4.xml" /></Relationships>
</file>

<file path=ppt/slideLayouts/_rels/slideLayout42.xml.rels>&#65279;<?xml version="1.0" encoding="utf-8" standalone="yes"?><Relationships xmlns="http://schemas.openxmlformats.org/package/2006/relationships"><Relationship Id="rId1" Type="http://schemas.openxmlformats.org/officeDocument/2006/relationships/tags" Target="../tags/tag376.xml" /><Relationship Id="rId2" Type="http://schemas.openxmlformats.org/officeDocument/2006/relationships/tags" Target="../tags/tag377.xml" /><Relationship Id="rId3" Type="http://schemas.openxmlformats.org/officeDocument/2006/relationships/tags" Target="../tags/tag378.xml" /><Relationship Id="rId4" Type="http://schemas.openxmlformats.org/officeDocument/2006/relationships/tags" Target="../tags/tag379.xml" /><Relationship Id="rId5" Type="http://schemas.openxmlformats.org/officeDocument/2006/relationships/tags" Target="../tags/tag380.xml" /><Relationship Id="rId6" Type="http://schemas.openxmlformats.org/officeDocument/2006/relationships/tags" Target="../tags/tag381.xml" /><Relationship Id="rId7" Type="http://schemas.openxmlformats.org/officeDocument/2006/relationships/tags" Target="../tags/tag382.xml" /><Relationship Id="rId8" Type="http://schemas.openxmlformats.org/officeDocument/2006/relationships/slideMaster" Target="../slideMasters/slideMaster4.xml" /></Relationships>
</file>

<file path=ppt/slideLayouts/_rels/slideLayout43.xml.rels>&#65279;<?xml version="1.0" encoding="utf-8" standalone="yes"?><Relationships xmlns="http://schemas.openxmlformats.org/package/2006/relationships"><Relationship Id="rId1" Type="http://schemas.openxmlformats.org/officeDocument/2006/relationships/tags" Target="../tags/tag383.xml" /><Relationship Id="rId2" Type="http://schemas.openxmlformats.org/officeDocument/2006/relationships/tags" Target="../tags/tag384.xml" /><Relationship Id="rId3" Type="http://schemas.openxmlformats.org/officeDocument/2006/relationships/tags" Target="../tags/tag385.xml" /><Relationship Id="rId4" Type="http://schemas.openxmlformats.org/officeDocument/2006/relationships/tags" Target="../tags/tag386.xml" /><Relationship Id="rId5" Type="http://schemas.openxmlformats.org/officeDocument/2006/relationships/tags" Target="../tags/tag387.xml" /><Relationship Id="rId6" Type="http://schemas.openxmlformats.org/officeDocument/2006/relationships/tags" Target="../tags/tag388.xml" /><Relationship Id="rId7" Type="http://schemas.openxmlformats.org/officeDocument/2006/relationships/slideMaster" Target="../slideMasters/slideMaster4.xml" /></Relationships>
</file>

<file path=ppt/slideLayouts/_rels/slideLayout44.xml.rels>&#65279;<?xml version="1.0" encoding="utf-8" standalone="yes"?><Relationships xmlns="http://schemas.openxmlformats.org/package/2006/relationships"><Relationship Id="rId1" Type="http://schemas.openxmlformats.org/officeDocument/2006/relationships/tags" Target="../tags/tag389.xml" /><Relationship Id="rId2" Type="http://schemas.openxmlformats.org/officeDocument/2006/relationships/tags" Target="../tags/tag390.xml" /><Relationship Id="rId3" Type="http://schemas.openxmlformats.org/officeDocument/2006/relationships/tags" Target="../tags/tag391.xml" /><Relationship Id="rId4" Type="http://schemas.openxmlformats.org/officeDocument/2006/relationships/tags" Target="../tags/tag392.xml" /><Relationship Id="rId5" Type="http://schemas.openxmlformats.org/officeDocument/2006/relationships/tags" Target="../tags/tag393.xml" /><Relationship Id="rId6" Type="http://schemas.openxmlformats.org/officeDocument/2006/relationships/tags" Target="../tags/tag394.xml" /><Relationship Id="rId7" Type="http://schemas.openxmlformats.org/officeDocument/2006/relationships/slideMaster" Target="../slideMasters/slideMaster4.xml" /></Relationships>
</file>

<file path=ppt/slideLayouts/_rels/slideLayout45.xml.rels>&#65279;<?xml version="1.0" encoding="utf-8" standalone="yes"?><Relationships xmlns="http://schemas.openxmlformats.org/package/2006/relationships"><Relationship Id="rId1" Type="http://schemas.openxmlformats.org/officeDocument/2006/relationships/tags" Target="../tags/tag395.xml" /><Relationship Id="rId2" Type="http://schemas.openxmlformats.org/officeDocument/2006/relationships/tags" Target="../tags/tag396.xml" /><Relationship Id="rId3" Type="http://schemas.openxmlformats.org/officeDocument/2006/relationships/image" Target="../media/image6.png" /><Relationship Id="rId4" Type="http://schemas.openxmlformats.org/officeDocument/2006/relationships/slideMaster" Target="../slideMasters/slideMaster4.xml" /></Relationships>
</file>

<file path=ppt/slideLayouts/_rels/slideLayout46.xml.rels>&#65279;<?xml version="1.0" encoding="utf-8" standalone="yes"?><Relationships xmlns="http://schemas.openxmlformats.org/package/2006/relationships"><Relationship Id="rId1" Type="http://schemas.openxmlformats.org/officeDocument/2006/relationships/tags" Target="../tags/tag397.xml" /><Relationship Id="rId2" Type="http://schemas.openxmlformats.org/officeDocument/2006/relationships/tags" Target="../tags/tag398.xml" /><Relationship Id="rId3" Type="http://schemas.openxmlformats.org/officeDocument/2006/relationships/tags" Target="../tags/tag399.xml" /><Relationship Id="rId4" Type="http://schemas.openxmlformats.org/officeDocument/2006/relationships/tags" Target="../tags/tag400.xml" /><Relationship Id="rId5" Type="http://schemas.openxmlformats.org/officeDocument/2006/relationships/tags" Target="../tags/tag401.xml" /><Relationship Id="rId6" Type="http://schemas.openxmlformats.org/officeDocument/2006/relationships/slideMaster" Target="../slideMasters/slideMaster4.xml" /></Relationships>
</file>

<file path=ppt/slideLayouts/_rels/slideLayout47.xml.rels>&#65279;<?xml version="1.0" encoding="utf-8" standalone="yes"?><Relationships xmlns="http://schemas.openxmlformats.org/package/2006/relationships"><Relationship Id="rId1" Type="http://schemas.openxmlformats.org/officeDocument/2006/relationships/tags" Target="../tags/tag411.xml" /><Relationship Id="rId2" Type="http://schemas.openxmlformats.org/officeDocument/2006/relationships/tags" Target="../tags/tag412.xml" /><Relationship Id="rId3" Type="http://schemas.openxmlformats.org/officeDocument/2006/relationships/tags" Target="../tags/tag413.xml" /><Relationship Id="rId4" Type="http://schemas.openxmlformats.org/officeDocument/2006/relationships/tags" Target="../tags/tag414.xml" /><Relationship Id="rId5" Type="http://schemas.openxmlformats.org/officeDocument/2006/relationships/tags" Target="../tags/tag415.xml" /><Relationship Id="rId6" Type="http://schemas.openxmlformats.org/officeDocument/2006/relationships/tags" Target="../tags/tag416.xml" /><Relationship Id="rId7" Type="http://schemas.openxmlformats.org/officeDocument/2006/relationships/slideMaster" Target="../slideMasters/slideMaster5.xml" /></Relationships>
</file>

<file path=ppt/slideLayouts/_rels/slideLayout48.xml.rels>&#65279;<?xml version="1.0" encoding="utf-8" standalone="yes"?><Relationships xmlns="http://schemas.openxmlformats.org/package/2006/relationships"><Relationship Id="rId1" Type="http://schemas.openxmlformats.org/officeDocument/2006/relationships/tags" Target="../tags/tag417.xml" /><Relationship Id="rId2" Type="http://schemas.openxmlformats.org/officeDocument/2006/relationships/tags" Target="../tags/tag418.xml" /><Relationship Id="rId3" Type="http://schemas.openxmlformats.org/officeDocument/2006/relationships/tags" Target="../tags/tag419.xml" /><Relationship Id="rId4" Type="http://schemas.openxmlformats.org/officeDocument/2006/relationships/tags" Target="../tags/tag420.xml" /><Relationship Id="rId5" Type="http://schemas.openxmlformats.org/officeDocument/2006/relationships/tags" Target="../tags/tag421.xml" /><Relationship Id="rId6" Type="http://schemas.openxmlformats.org/officeDocument/2006/relationships/tags" Target="../tags/tag422.xml" /><Relationship Id="rId7" Type="http://schemas.openxmlformats.org/officeDocument/2006/relationships/slideMaster" Target="../slideMasters/slideMaster5.xml" /></Relationships>
</file>

<file path=ppt/slideLayouts/_rels/slideLayout49.xml.rels>&#65279;<?xml version="1.0" encoding="utf-8" standalone="yes"?><Relationships xmlns="http://schemas.openxmlformats.org/package/2006/relationships"><Relationship Id="rId1" Type="http://schemas.openxmlformats.org/officeDocument/2006/relationships/tags" Target="../tags/tag423.xml" /><Relationship Id="rId2" Type="http://schemas.openxmlformats.org/officeDocument/2006/relationships/tags" Target="../tags/tag424.xml" /><Relationship Id="rId3" Type="http://schemas.openxmlformats.org/officeDocument/2006/relationships/tags" Target="../tags/tag425.xml" /><Relationship Id="rId4" Type="http://schemas.openxmlformats.org/officeDocument/2006/relationships/tags" Target="../tags/tag426.xml" /><Relationship Id="rId5" Type="http://schemas.openxmlformats.org/officeDocument/2006/relationships/tags" Target="../tags/tag427.xml" /><Relationship Id="rId6" Type="http://schemas.openxmlformats.org/officeDocument/2006/relationships/tags" Target="../tags/tag428.xml" /><Relationship Id="rId7" Type="http://schemas.openxmlformats.org/officeDocument/2006/relationships/slideMaster" Target="../slideMasters/slideMaster5.xml" /></Relationships>
</file>

<file path=ppt/slideLayouts/_rels/slideLayout50.xml.rels>&#65279;<?xml version="1.0" encoding="utf-8" standalone="yes"?><Relationships xmlns="http://schemas.openxmlformats.org/package/2006/relationships"><Relationship Id="rId1" Type="http://schemas.openxmlformats.org/officeDocument/2006/relationships/tags" Target="../tags/tag429.xml" /><Relationship Id="rId2" Type="http://schemas.openxmlformats.org/officeDocument/2006/relationships/tags" Target="../tags/tag430.xml" /><Relationship Id="rId3" Type="http://schemas.openxmlformats.org/officeDocument/2006/relationships/tags" Target="../tags/tag431.xml" /><Relationship Id="rId4" Type="http://schemas.openxmlformats.org/officeDocument/2006/relationships/tags" Target="../tags/tag432.xml" /><Relationship Id="rId5" Type="http://schemas.openxmlformats.org/officeDocument/2006/relationships/tags" Target="../tags/tag433.xml" /><Relationship Id="rId6" Type="http://schemas.openxmlformats.org/officeDocument/2006/relationships/tags" Target="../tags/tag434.xml" /><Relationship Id="rId7" Type="http://schemas.openxmlformats.org/officeDocument/2006/relationships/tags" Target="../tags/tag435.xml" /><Relationship Id="rId8" Type="http://schemas.openxmlformats.org/officeDocument/2006/relationships/slideMaster" Target="../slideMasters/slideMaster5.xml" /></Relationships>
</file>

<file path=ppt/slideLayouts/_rels/slideLayout51.xml.rels>&#65279;<?xml version="1.0" encoding="utf-8" standalone="yes"?><Relationships xmlns="http://schemas.openxmlformats.org/package/2006/relationships"><Relationship Id="rId1" Type="http://schemas.openxmlformats.org/officeDocument/2006/relationships/tags" Target="../tags/tag436.xml" /><Relationship Id="rId10" Type="http://schemas.openxmlformats.org/officeDocument/2006/relationships/slideMaster" Target="../slideMasters/slideMaster5.xml" /><Relationship Id="rId2" Type="http://schemas.openxmlformats.org/officeDocument/2006/relationships/tags" Target="../tags/tag437.xml" /><Relationship Id="rId3" Type="http://schemas.openxmlformats.org/officeDocument/2006/relationships/tags" Target="../tags/tag438.xml" /><Relationship Id="rId4" Type="http://schemas.openxmlformats.org/officeDocument/2006/relationships/tags" Target="../tags/tag439.xml" /><Relationship Id="rId5" Type="http://schemas.openxmlformats.org/officeDocument/2006/relationships/tags" Target="../tags/tag440.xml" /><Relationship Id="rId6" Type="http://schemas.openxmlformats.org/officeDocument/2006/relationships/tags" Target="../tags/tag441.xml" /><Relationship Id="rId7" Type="http://schemas.openxmlformats.org/officeDocument/2006/relationships/tags" Target="../tags/tag442.xml" /><Relationship Id="rId8" Type="http://schemas.openxmlformats.org/officeDocument/2006/relationships/tags" Target="../tags/tag443.xml" /><Relationship Id="rId9" Type="http://schemas.openxmlformats.org/officeDocument/2006/relationships/tags" Target="../tags/tag444.xml" /></Relationships>
</file>

<file path=ppt/slideLayouts/_rels/slideLayout52.xml.rels>&#65279;<?xml version="1.0" encoding="utf-8" standalone="yes"?><Relationships xmlns="http://schemas.openxmlformats.org/package/2006/relationships"><Relationship Id="rId1" Type="http://schemas.openxmlformats.org/officeDocument/2006/relationships/tags" Target="../tags/tag445.xml" /><Relationship Id="rId2" Type="http://schemas.openxmlformats.org/officeDocument/2006/relationships/tags" Target="../tags/tag446.xml" /><Relationship Id="rId3" Type="http://schemas.openxmlformats.org/officeDocument/2006/relationships/tags" Target="../tags/tag447.xml" /><Relationship Id="rId4" Type="http://schemas.openxmlformats.org/officeDocument/2006/relationships/tags" Target="../tags/tag448.xml" /><Relationship Id="rId5" Type="http://schemas.openxmlformats.org/officeDocument/2006/relationships/tags" Target="../tags/tag449.xml" /><Relationship Id="rId6" Type="http://schemas.openxmlformats.org/officeDocument/2006/relationships/slideMaster" Target="../slideMasters/slideMaster5.xml" /></Relationships>
</file>

<file path=ppt/slideLayouts/_rels/slideLayout53.xml.rels>&#65279;<?xml version="1.0" encoding="utf-8" standalone="yes"?><Relationships xmlns="http://schemas.openxmlformats.org/package/2006/relationships"><Relationship Id="rId1" Type="http://schemas.openxmlformats.org/officeDocument/2006/relationships/tags" Target="../tags/tag450.xml" /><Relationship Id="rId2" Type="http://schemas.openxmlformats.org/officeDocument/2006/relationships/tags" Target="../tags/tag451.xml" /><Relationship Id="rId3" Type="http://schemas.openxmlformats.org/officeDocument/2006/relationships/tags" Target="../tags/tag452.xml" /><Relationship Id="rId4" Type="http://schemas.openxmlformats.org/officeDocument/2006/relationships/tags" Target="../tags/tag453.xml" /><Relationship Id="rId5" Type="http://schemas.openxmlformats.org/officeDocument/2006/relationships/slideMaster" Target="../slideMasters/slideMaster5.xml" /></Relationships>
</file>

<file path=ppt/slideLayouts/_rels/slideLayout54.xml.rels>&#65279;<?xml version="1.0" encoding="utf-8" standalone="yes"?><Relationships xmlns="http://schemas.openxmlformats.org/package/2006/relationships"><Relationship Id="rId1" Type="http://schemas.openxmlformats.org/officeDocument/2006/relationships/tags" Target="../tags/tag454.xml" /><Relationship Id="rId2" Type="http://schemas.openxmlformats.org/officeDocument/2006/relationships/tags" Target="../tags/tag455.xml" /><Relationship Id="rId3" Type="http://schemas.openxmlformats.org/officeDocument/2006/relationships/tags" Target="../tags/tag456.xml" /><Relationship Id="rId4" Type="http://schemas.openxmlformats.org/officeDocument/2006/relationships/tags" Target="../tags/tag457.xml" /><Relationship Id="rId5" Type="http://schemas.openxmlformats.org/officeDocument/2006/relationships/tags" Target="../tags/tag458.xml" /><Relationship Id="rId6" Type="http://schemas.openxmlformats.org/officeDocument/2006/relationships/tags" Target="../tags/tag459.xml" /><Relationship Id="rId7" Type="http://schemas.openxmlformats.org/officeDocument/2006/relationships/tags" Target="../tags/tag460.xml" /><Relationship Id="rId8" Type="http://schemas.openxmlformats.org/officeDocument/2006/relationships/slideMaster" Target="../slideMasters/slideMaster5.xml" /></Relationships>
</file>

<file path=ppt/slideLayouts/_rels/slideLayout55.xml.rels>&#65279;<?xml version="1.0" encoding="utf-8" standalone="yes"?><Relationships xmlns="http://schemas.openxmlformats.org/package/2006/relationships"><Relationship Id="rId1" Type="http://schemas.openxmlformats.org/officeDocument/2006/relationships/tags" Target="../tags/tag461.xml" /><Relationship Id="rId2" Type="http://schemas.openxmlformats.org/officeDocument/2006/relationships/tags" Target="../tags/tag462.xml" /><Relationship Id="rId3" Type="http://schemas.openxmlformats.org/officeDocument/2006/relationships/tags" Target="../tags/tag463.xml" /><Relationship Id="rId4" Type="http://schemas.openxmlformats.org/officeDocument/2006/relationships/tags" Target="../tags/tag464.xml" /><Relationship Id="rId5" Type="http://schemas.openxmlformats.org/officeDocument/2006/relationships/tags" Target="../tags/tag465.xml" /><Relationship Id="rId6" Type="http://schemas.openxmlformats.org/officeDocument/2006/relationships/tags" Target="../tags/tag466.xml" /><Relationship Id="rId7" Type="http://schemas.openxmlformats.org/officeDocument/2006/relationships/tags" Target="../tags/tag467.xml" /><Relationship Id="rId8" Type="http://schemas.openxmlformats.org/officeDocument/2006/relationships/slideMaster" Target="../slideMasters/slideMaster5.xml" /></Relationships>
</file>

<file path=ppt/slideLayouts/_rels/slideLayout56.xml.rels>&#65279;<?xml version="1.0" encoding="utf-8" standalone="yes"?><Relationships xmlns="http://schemas.openxmlformats.org/package/2006/relationships"><Relationship Id="rId1" Type="http://schemas.openxmlformats.org/officeDocument/2006/relationships/tags" Target="../tags/tag468.xml" /><Relationship Id="rId2" Type="http://schemas.openxmlformats.org/officeDocument/2006/relationships/tags" Target="../tags/tag469.xml" /><Relationship Id="rId3" Type="http://schemas.openxmlformats.org/officeDocument/2006/relationships/tags" Target="../tags/tag470.xml" /><Relationship Id="rId4" Type="http://schemas.openxmlformats.org/officeDocument/2006/relationships/tags" Target="../tags/tag471.xml" /><Relationship Id="rId5" Type="http://schemas.openxmlformats.org/officeDocument/2006/relationships/tags" Target="../tags/tag472.xml" /><Relationship Id="rId6" Type="http://schemas.openxmlformats.org/officeDocument/2006/relationships/tags" Target="../tags/tag473.xml" /><Relationship Id="rId7" Type="http://schemas.openxmlformats.org/officeDocument/2006/relationships/slideMaster" Target="../slideMasters/slideMaster5.xml" /></Relationships>
</file>

<file path=ppt/slideLayouts/_rels/slideLayout57.xml.rels>&#65279;<?xml version="1.0" encoding="utf-8" standalone="yes"?><Relationships xmlns="http://schemas.openxmlformats.org/package/2006/relationships"><Relationship Id="rId1" Type="http://schemas.openxmlformats.org/officeDocument/2006/relationships/tags" Target="../tags/tag474.xml" /><Relationship Id="rId2" Type="http://schemas.openxmlformats.org/officeDocument/2006/relationships/tags" Target="../tags/tag475.xml" /><Relationship Id="rId3" Type="http://schemas.openxmlformats.org/officeDocument/2006/relationships/tags" Target="../tags/tag476.xml" /><Relationship Id="rId4" Type="http://schemas.openxmlformats.org/officeDocument/2006/relationships/tags" Target="../tags/tag477.xml" /><Relationship Id="rId5" Type="http://schemas.openxmlformats.org/officeDocument/2006/relationships/tags" Target="../tags/tag478.xml" /><Relationship Id="rId6" Type="http://schemas.openxmlformats.org/officeDocument/2006/relationships/tags" Target="../tags/tag479.xml" /><Relationship Id="rId7" Type="http://schemas.openxmlformats.org/officeDocument/2006/relationships/slideMaster" Target="../slideMasters/slideMaster5.xml" /></Relationships>
</file>

<file path=ppt/slideLayouts/_rels/slideLayout58.xml.rels>&#65279;<?xml version="1.0" encoding="utf-8" standalone="yes"?><Relationships xmlns="http://schemas.openxmlformats.org/package/2006/relationships"><Relationship Id="rId1" Type="http://schemas.openxmlformats.org/officeDocument/2006/relationships/tags" Target="../tags/tag480.xml" /><Relationship Id="rId2" Type="http://schemas.openxmlformats.org/officeDocument/2006/relationships/tags" Target="../tags/tag481.xml" /><Relationship Id="rId3" Type="http://schemas.openxmlformats.org/officeDocument/2006/relationships/image" Target="../media/image6.png" /><Relationship Id="rId4" Type="http://schemas.openxmlformats.org/officeDocument/2006/relationships/slideMaster" Target="../slideMasters/slideMaster5.xml" /></Relationships>
</file>

<file path=ppt/slideLayouts/_rels/slideLayout59.xml.rels>&#65279;<?xml version="1.0" encoding="utf-8" standalone="yes"?><Relationships xmlns="http://schemas.openxmlformats.org/package/2006/relationships"><Relationship Id="rId1" Type="http://schemas.openxmlformats.org/officeDocument/2006/relationships/tags" Target="../tags/tag482.xml" /><Relationship Id="rId2" Type="http://schemas.openxmlformats.org/officeDocument/2006/relationships/tags" Target="../tags/tag483.xml" /><Relationship Id="rId3" Type="http://schemas.openxmlformats.org/officeDocument/2006/relationships/tags" Target="../tags/tag484.xml" /><Relationship Id="rId4" Type="http://schemas.openxmlformats.org/officeDocument/2006/relationships/tags" Target="../tags/tag485.xml" /><Relationship Id="rId5" Type="http://schemas.openxmlformats.org/officeDocument/2006/relationships/tags" Target="../tags/tag486.xml" /><Relationship Id="rId6" Type="http://schemas.openxmlformats.org/officeDocument/2006/relationships/slideMaster" Target="../slideMasters/slideMaster5.xml" /></Relationships>
</file>

<file path=ppt/slideLayouts/_rels/slideLayout60.xml.rels>&#65279;<?xml version="1.0" encoding="utf-8" standalone="yes"?><Relationships xmlns="http://schemas.openxmlformats.org/package/2006/relationships"><Relationship Id="rId1" Type="http://schemas.openxmlformats.org/officeDocument/2006/relationships/tags" Target="../tags/tag496.xml" /><Relationship Id="rId2" Type="http://schemas.openxmlformats.org/officeDocument/2006/relationships/tags" Target="../tags/tag497.xml" /><Relationship Id="rId3" Type="http://schemas.openxmlformats.org/officeDocument/2006/relationships/tags" Target="../tags/tag498.xml" /><Relationship Id="rId4" Type="http://schemas.openxmlformats.org/officeDocument/2006/relationships/tags" Target="../tags/tag499.xml" /><Relationship Id="rId5" Type="http://schemas.openxmlformats.org/officeDocument/2006/relationships/tags" Target="../tags/tag500.xml" /><Relationship Id="rId6" Type="http://schemas.openxmlformats.org/officeDocument/2006/relationships/tags" Target="../tags/tag501.xml" /><Relationship Id="rId7" Type="http://schemas.openxmlformats.org/officeDocument/2006/relationships/slideMaster" Target="../slideMasters/slideMaster6.xml" /></Relationships>
</file>

<file path=ppt/slideLayouts/_rels/slideLayout61.xml.rels>&#65279;<?xml version="1.0" encoding="utf-8" standalone="yes"?><Relationships xmlns="http://schemas.openxmlformats.org/package/2006/relationships"><Relationship Id="rId1" Type="http://schemas.openxmlformats.org/officeDocument/2006/relationships/tags" Target="../tags/tag502.xml" /><Relationship Id="rId2" Type="http://schemas.openxmlformats.org/officeDocument/2006/relationships/tags" Target="../tags/tag503.xml" /><Relationship Id="rId3" Type="http://schemas.openxmlformats.org/officeDocument/2006/relationships/tags" Target="../tags/tag504.xml" /><Relationship Id="rId4" Type="http://schemas.openxmlformats.org/officeDocument/2006/relationships/tags" Target="../tags/tag505.xml" /><Relationship Id="rId5" Type="http://schemas.openxmlformats.org/officeDocument/2006/relationships/tags" Target="../tags/tag506.xml" /><Relationship Id="rId6" Type="http://schemas.openxmlformats.org/officeDocument/2006/relationships/tags" Target="../tags/tag507.xml" /><Relationship Id="rId7" Type="http://schemas.openxmlformats.org/officeDocument/2006/relationships/slideMaster" Target="../slideMasters/slideMaster6.xml" /></Relationships>
</file>

<file path=ppt/slideLayouts/_rels/slideLayout62.xml.rels>&#65279;<?xml version="1.0" encoding="utf-8" standalone="yes"?><Relationships xmlns="http://schemas.openxmlformats.org/package/2006/relationships"><Relationship Id="rId1" Type="http://schemas.openxmlformats.org/officeDocument/2006/relationships/tags" Target="../tags/tag508.xml" /><Relationship Id="rId2" Type="http://schemas.openxmlformats.org/officeDocument/2006/relationships/tags" Target="../tags/tag509.xml" /><Relationship Id="rId3" Type="http://schemas.openxmlformats.org/officeDocument/2006/relationships/tags" Target="../tags/tag510.xml" /><Relationship Id="rId4" Type="http://schemas.openxmlformats.org/officeDocument/2006/relationships/tags" Target="../tags/tag511.xml" /><Relationship Id="rId5" Type="http://schemas.openxmlformats.org/officeDocument/2006/relationships/tags" Target="../tags/tag512.xml" /><Relationship Id="rId6" Type="http://schemas.openxmlformats.org/officeDocument/2006/relationships/tags" Target="../tags/tag513.xml" /><Relationship Id="rId7" Type="http://schemas.openxmlformats.org/officeDocument/2006/relationships/slideMaster" Target="../slideMasters/slideMaster6.xml" /></Relationships>
</file>

<file path=ppt/slideLayouts/_rels/slideLayout63.xml.rels>&#65279;<?xml version="1.0" encoding="utf-8" standalone="yes"?><Relationships xmlns="http://schemas.openxmlformats.org/package/2006/relationships"><Relationship Id="rId1" Type="http://schemas.openxmlformats.org/officeDocument/2006/relationships/tags" Target="../tags/tag514.xml" /><Relationship Id="rId2" Type="http://schemas.openxmlformats.org/officeDocument/2006/relationships/tags" Target="../tags/tag515.xml" /><Relationship Id="rId3" Type="http://schemas.openxmlformats.org/officeDocument/2006/relationships/tags" Target="../tags/tag516.xml" /><Relationship Id="rId4" Type="http://schemas.openxmlformats.org/officeDocument/2006/relationships/tags" Target="../tags/tag517.xml" /><Relationship Id="rId5" Type="http://schemas.openxmlformats.org/officeDocument/2006/relationships/tags" Target="../tags/tag518.xml" /><Relationship Id="rId6" Type="http://schemas.openxmlformats.org/officeDocument/2006/relationships/tags" Target="../tags/tag519.xml" /><Relationship Id="rId7" Type="http://schemas.openxmlformats.org/officeDocument/2006/relationships/tags" Target="../tags/tag520.xml" /><Relationship Id="rId8" Type="http://schemas.openxmlformats.org/officeDocument/2006/relationships/slideMaster" Target="../slideMasters/slideMaster6.xml" /></Relationships>
</file>

<file path=ppt/slideLayouts/_rels/slideLayout64.xml.rels>&#65279;<?xml version="1.0" encoding="utf-8" standalone="yes"?><Relationships xmlns="http://schemas.openxmlformats.org/package/2006/relationships"><Relationship Id="rId1" Type="http://schemas.openxmlformats.org/officeDocument/2006/relationships/tags" Target="../tags/tag521.xml" /><Relationship Id="rId10" Type="http://schemas.openxmlformats.org/officeDocument/2006/relationships/slideMaster" Target="../slideMasters/slideMaster6.xml" /><Relationship Id="rId2" Type="http://schemas.openxmlformats.org/officeDocument/2006/relationships/tags" Target="../tags/tag522.xml" /><Relationship Id="rId3" Type="http://schemas.openxmlformats.org/officeDocument/2006/relationships/tags" Target="../tags/tag523.xml" /><Relationship Id="rId4" Type="http://schemas.openxmlformats.org/officeDocument/2006/relationships/tags" Target="../tags/tag524.xml" /><Relationship Id="rId5" Type="http://schemas.openxmlformats.org/officeDocument/2006/relationships/tags" Target="../tags/tag525.xml" /><Relationship Id="rId6" Type="http://schemas.openxmlformats.org/officeDocument/2006/relationships/tags" Target="../tags/tag526.xml" /><Relationship Id="rId7" Type="http://schemas.openxmlformats.org/officeDocument/2006/relationships/tags" Target="../tags/tag527.xml" /><Relationship Id="rId8" Type="http://schemas.openxmlformats.org/officeDocument/2006/relationships/tags" Target="../tags/tag528.xml" /><Relationship Id="rId9" Type="http://schemas.openxmlformats.org/officeDocument/2006/relationships/tags" Target="../tags/tag529.xml" /></Relationships>
</file>

<file path=ppt/slideLayouts/_rels/slideLayout65.xml.rels>&#65279;<?xml version="1.0" encoding="utf-8" standalone="yes"?><Relationships xmlns="http://schemas.openxmlformats.org/package/2006/relationships"><Relationship Id="rId1" Type="http://schemas.openxmlformats.org/officeDocument/2006/relationships/tags" Target="../tags/tag530.xml" /><Relationship Id="rId2" Type="http://schemas.openxmlformats.org/officeDocument/2006/relationships/tags" Target="../tags/tag531.xml" /><Relationship Id="rId3" Type="http://schemas.openxmlformats.org/officeDocument/2006/relationships/tags" Target="../tags/tag532.xml" /><Relationship Id="rId4" Type="http://schemas.openxmlformats.org/officeDocument/2006/relationships/tags" Target="../tags/tag533.xml" /><Relationship Id="rId5" Type="http://schemas.openxmlformats.org/officeDocument/2006/relationships/tags" Target="../tags/tag534.xml" /><Relationship Id="rId6" Type="http://schemas.openxmlformats.org/officeDocument/2006/relationships/slideMaster" Target="../slideMasters/slideMaster6.xml" /></Relationships>
</file>

<file path=ppt/slideLayouts/_rels/slideLayout66.xml.rels>&#65279;<?xml version="1.0" encoding="utf-8" standalone="yes"?><Relationships xmlns="http://schemas.openxmlformats.org/package/2006/relationships"><Relationship Id="rId1" Type="http://schemas.openxmlformats.org/officeDocument/2006/relationships/tags" Target="../tags/tag535.xml" /><Relationship Id="rId2" Type="http://schemas.openxmlformats.org/officeDocument/2006/relationships/tags" Target="../tags/tag536.xml" /><Relationship Id="rId3" Type="http://schemas.openxmlformats.org/officeDocument/2006/relationships/tags" Target="../tags/tag537.xml" /><Relationship Id="rId4" Type="http://schemas.openxmlformats.org/officeDocument/2006/relationships/tags" Target="../tags/tag538.xml" /><Relationship Id="rId5" Type="http://schemas.openxmlformats.org/officeDocument/2006/relationships/slideMaster" Target="../slideMasters/slideMaster6.xml" /></Relationships>
</file>

<file path=ppt/slideLayouts/_rels/slideLayout67.xml.rels>&#65279;<?xml version="1.0" encoding="utf-8" standalone="yes"?><Relationships xmlns="http://schemas.openxmlformats.org/package/2006/relationships"><Relationship Id="rId1" Type="http://schemas.openxmlformats.org/officeDocument/2006/relationships/tags" Target="../tags/tag539.xml" /><Relationship Id="rId2" Type="http://schemas.openxmlformats.org/officeDocument/2006/relationships/tags" Target="../tags/tag540.xml" /><Relationship Id="rId3" Type="http://schemas.openxmlformats.org/officeDocument/2006/relationships/tags" Target="../tags/tag541.xml" /><Relationship Id="rId4" Type="http://schemas.openxmlformats.org/officeDocument/2006/relationships/tags" Target="../tags/tag542.xml" /><Relationship Id="rId5" Type="http://schemas.openxmlformats.org/officeDocument/2006/relationships/tags" Target="../tags/tag543.xml" /><Relationship Id="rId6" Type="http://schemas.openxmlformats.org/officeDocument/2006/relationships/tags" Target="../tags/tag544.xml" /><Relationship Id="rId7" Type="http://schemas.openxmlformats.org/officeDocument/2006/relationships/tags" Target="../tags/tag545.xml" /><Relationship Id="rId8" Type="http://schemas.openxmlformats.org/officeDocument/2006/relationships/slideMaster" Target="../slideMasters/slideMaster6.xml" /></Relationships>
</file>

<file path=ppt/slideLayouts/_rels/slideLayout68.xml.rels>&#65279;<?xml version="1.0" encoding="utf-8" standalone="yes"?><Relationships xmlns="http://schemas.openxmlformats.org/package/2006/relationships"><Relationship Id="rId1" Type="http://schemas.openxmlformats.org/officeDocument/2006/relationships/tags" Target="../tags/tag546.xml" /><Relationship Id="rId2" Type="http://schemas.openxmlformats.org/officeDocument/2006/relationships/tags" Target="../tags/tag547.xml" /><Relationship Id="rId3" Type="http://schemas.openxmlformats.org/officeDocument/2006/relationships/tags" Target="../tags/tag548.xml" /><Relationship Id="rId4" Type="http://schemas.openxmlformats.org/officeDocument/2006/relationships/tags" Target="../tags/tag549.xml" /><Relationship Id="rId5" Type="http://schemas.openxmlformats.org/officeDocument/2006/relationships/tags" Target="../tags/tag550.xml" /><Relationship Id="rId6" Type="http://schemas.openxmlformats.org/officeDocument/2006/relationships/tags" Target="../tags/tag551.xml" /><Relationship Id="rId7" Type="http://schemas.openxmlformats.org/officeDocument/2006/relationships/tags" Target="../tags/tag552.xml" /><Relationship Id="rId8" Type="http://schemas.openxmlformats.org/officeDocument/2006/relationships/slideMaster" Target="../slideMasters/slideMaster6.xml" /></Relationships>
</file>

<file path=ppt/slideLayouts/_rels/slideLayout69.xml.rels>&#65279;<?xml version="1.0" encoding="utf-8" standalone="yes"?><Relationships xmlns="http://schemas.openxmlformats.org/package/2006/relationships"><Relationship Id="rId1" Type="http://schemas.openxmlformats.org/officeDocument/2006/relationships/tags" Target="../tags/tag553.xml" /><Relationship Id="rId2" Type="http://schemas.openxmlformats.org/officeDocument/2006/relationships/tags" Target="../tags/tag554.xml" /><Relationship Id="rId3" Type="http://schemas.openxmlformats.org/officeDocument/2006/relationships/tags" Target="../tags/tag555.xml" /><Relationship Id="rId4" Type="http://schemas.openxmlformats.org/officeDocument/2006/relationships/tags" Target="../tags/tag556.xml" /><Relationship Id="rId5" Type="http://schemas.openxmlformats.org/officeDocument/2006/relationships/tags" Target="../tags/tag557.xml" /><Relationship Id="rId6" Type="http://schemas.openxmlformats.org/officeDocument/2006/relationships/tags" Target="../tags/tag558.xml" /><Relationship Id="rId7" Type="http://schemas.openxmlformats.org/officeDocument/2006/relationships/slideMaster" Target="../slideMasters/slideMaster6.xml" /></Relationships>
</file>

<file path=ppt/slideLayouts/_rels/slideLayout70.xml.rels>&#65279;<?xml version="1.0" encoding="utf-8" standalone="yes"?><Relationships xmlns="http://schemas.openxmlformats.org/package/2006/relationships"><Relationship Id="rId1" Type="http://schemas.openxmlformats.org/officeDocument/2006/relationships/tags" Target="../tags/tag559.xml" /><Relationship Id="rId2" Type="http://schemas.openxmlformats.org/officeDocument/2006/relationships/tags" Target="../tags/tag560.xml" /><Relationship Id="rId3" Type="http://schemas.openxmlformats.org/officeDocument/2006/relationships/tags" Target="../tags/tag561.xml" /><Relationship Id="rId4" Type="http://schemas.openxmlformats.org/officeDocument/2006/relationships/tags" Target="../tags/tag562.xml" /><Relationship Id="rId5" Type="http://schemas.openxmlformats.org/officeDocument/2006/relationships/tags" Target="../tags/tag563.xml" /><Relationship Id="rId6" Type="http://schemas.openxmlformats.org/officeDocument/2006/relationships/tags" Target="../tags/tag564.xml" /><Relationship Id="rId7" Type="http://schemas.openxmlformats.org/officeDocument/2006/relationships/slideMaster" Target="../slideMasters/slideMaster6.xml" /></Relationships>
</file>

<file path=ppt/slideLayouts/_rels/slideLayout71.xml.rels>&#65279;<?xml version="1.0" encoding="utf-8" standalone="yes"?><Relationships xmlns="http://schemas.openxmlformats.org/package/2006/relationships"><Relationship Id="rId1" Type="http://schemas.openxmlformats.org/officeDocument/2006/relationships/tags" Target="../tags/tag565.xml" /><Relationship Id="rId2" Type="http://schemas.openxmlformats.org/officeDocument/2006/relationships/tags" Target="../tags/tag566.xml" /><Relationship Id="rId3" Type="http://schemas.openxmlformats.org/officeDocument/2006/relationships/image" Target="../media/image6.png" /><Relationship Id="rId4" Type="http://schemas.openxmlformats.org/officeDocument/2006/relationships/slideMaster" Target="../slideMasters/slideMaster6.xml" /></Relationships>
</file>

<file path=ppt/slideLayouts/_rels/slideLayout72.xml.rels>&#65279;<?xml version="1.0" encoding="utf-8" standalone="yes"?><Relationships xmlns="http://schemas.openxmlformats.org/package/2006/relationships"><Relationship Id="rId1" Type="http://schemas.openxmlformats.org/officeDocument/2006/relationships/tags" Target="../tags/tag567.xml" /><Relationship Id="rId2" Type="http://schemas.openxmlformats.org/officeDocument/2006/relationships/tags" Target="../tags/tag568.xml" /><Relationship Id="rId3" Type="http://schemas.openxmlformats.org/officeDocument/2006/relationships/tags" Target="../tags/tag569.xml" /><Relationship Id="rId4" Type="http://schemas.openxmlformats.org/officeDocument/2006/relationships/tags" Target="../tags/tag570.xml" /><Relationship Id="rId5" Type="http://schemas.openxmlformats.org/officeDocument/2006/relationships/tags" Target="../tags/tag571.xml" /><Relationship Id="rId6" Type="http://schemas.openxmlformats.org/officeDocument/2006/relationships/slideMaster" Target="../slideMasters/slideMaster6.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BA8A5C59-AC18-4090-B5D3-433EEF66FF03}"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31C69350-8741-4FA2-B47D-3CFECB046141}"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134EA63A-FDA2-48C3-B54B-284E0BBEFB2C}"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CB0F8DF9-0624-45F2-B25D-C676ACEA920C}"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803EE135-3B2F-439D-A962-B448E3E7F7D2}"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77DA2847-8CE5-4B6E-869B-DB4DAC2C5DA0}"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FC886393-D68E-4E7D-9348-02669EB63EE4}"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7383B4D5-2997-46CB-8DED-4E08DED69A62}"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347B5688-42D9-492A-B0E2-650AC17BCB2A}"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F4CC5E08-E4BD-4B24-B007-E8D4CD95E686}"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1AF7C0A7-8336-4F8F-BA84-5A0C954E7815}"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custDataLst>
            <p:tags r:id="rId1"/>
          </p:custDataLst>
        </p:nvPr>
      </p:nvGrpSpPr>
      <p:grpSpPr>
        <a:xfrm>
          <a:off x="0" y="0"/>
          <a:ext cx="0" cy="0"/>
        </a:xfrm>
      </p:grpSpPr>
      <p:pic>
        <p:nvPicPr>
          <p:cNvPr id="4" name="图片 3"/>
          <p:cNvPicPr>
            <a:picLocks noChangeAspect="1"/>
          </p:cNvPicPr>
          <p:nvPr userDrawn="1">
            <p:custDataLst>
              <p:tags r:id="rId3"/>
            </p:custDataLst>
          </p:nvPr>
        </p:nvPicPr>
        <p:blipFill>
          <a:blip r:embed="rId2"/>
          <a:stretch>
            <a:fillRect/>
          </a:stretch>
        </p:blipFill>
        <p:spPr>
          <a:xfrm>
            <a:off x="0" y="2474119"/>
            <a:ext cx="9144000" cy="2666049"/>
          </a:xfrm>
          <a:prstGeom prst="rect">
            <a:avLst/>
          </a:prstGeom>
        </p:spPr>
      </p:pic>
      <p:sp>
        <p:nvSpPr>
          <p:cNvPr id="2" name="标题 1"/>
          <p:cNvSpPr>
            <a:spLocks noGrp="1"/>
          </p:cNvSpPr>
          <p:nvPr>
            <p:ph type="ctrTitle" hasCustomPrompt="1"/>
            <p:custDataLst>
              <p:tags r:id="rId4"/>
            </p:custDataLst>
          </p:nvPr>
        </p:nvSpPr>
        <p:spPr>
          <a:xfrm>
            <a:off x="1582579" y="1538764"/>
            <a:ext cx="6159818" cy="935355"/>
          </a:xfrm>
        </p:spPr>
        <p:txBody>
          <a:bodyPr wrap="square" lIns="90000" tIns="46800" rIns="90000" bIns="46800" anchor="b" anchorCtr="0">
            <a:normAutofit/>
          </a:bodyPr>
          <a:lstStyle>
            <a:lvl1pPr algn="ctr">
              <a:defRPr sz="4500" spc="450" baseline="0">
                <a:solidFill>
                  <a:schemeClr val="accent1"/>
                </a:solidFill>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5"/>
            </p:custDataLst>
          </p:nvPr>
        </p:nvSpPr>
        <p:spPr>
          <a:xfrm>
            <a:off x="1582579" y="2481262"/>
            <a:ext cx="6159818" cy="423863"/>
          </a:xfrm>
        </p:spPr>
        <p:txBody>
          <a:bodyPr wrap="square" lIns="90000" tIns="46800" rIns="90000" bIns="46800">
            <a:normAutofit/>
          </a:bodyPr>
          <a:lstStyle>
            <a:lvl1pPr marL="0" indent="0" algn="ctr" eaLnBrk="1" fontAlgn="auto" latinLnBrk="0" hangingPunct="1">
              <a:lnSpc>
                <a:spcPct val="100000"/>
              </a:lnSpc>
              <a:buNone/>
              <a:defRPr sz="2100" u="none" strike="noStrike" kern="1200" cap="none" spc="0" normalizeH="0" baseline="0">
                <a:solidFill>
                  <a:schemeClr val="tx1">
                    <a:lumMod val="50000"/>
                    <a:lumOff val="50000"/>
                  </a:schemeClr>
                </a:solidFill>
                <a:uFillTx/>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a:t>单击此处编辑副标题</a:t>
            </a:r>
            <a:endParaRPr lang="zh-CN" altLang="en-US"/>
          </a:p>
        </p:txBody>
      </p:sp>
      <p:sp>
        <p:nvSpPr>
          <p:cNvPr id="16" name="日期占位符 15"/>
          <p:cNvSpPr>
            <a:spLocks noGrp="1"/>
          </p:cNvSpPr>
          <p:nvPr>
            <p:ph type="dt" sz="half" idx="10"/>
            <p:custDataLst>
              <p:tags r:id="rId6"/>
            </p:custDataLst>
          </p:nvPr>
        </p:nvSpPr>
        <p:spPr/>
        <p:txBody>
          <a:bodyPr wrap="square">
            <a:normAutofit/>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7"/>
            </p:custDataLst>
          </p:nvPr>
        </p:nvSpPr>
        <p:spPr/>
        <p:txBody>
          <a:bodyPr wrap="square">
            <a:normAutofit/>
          </a:bodyPr>
          <a:lstStyle/>
          <a:p>
            <a:endParaRPr lang="zh-CN" altLang="en-US"/>
          </a:p>
        </p:txBody>
      </p:sp>
      <p:sp>
        <p:nvSpPr>
          <p:cNvPr id="18" name="灯片编号占位符 17"/>
          <p:cNvSpPr>
            <a:spLocks noGrp="1"/>
          </p:cNvSpPr>
          <p:nvPr>
            <p:ph type="sldNum" sz="quarter" idx="12"/>
            <p:custDataLst>
              <p:tags r:id="rId8"/>
            </p:custDataLst>
          </p:nvPr>
        </p:nvSpPr>
        <p:spPr/>
        <p:txBody>
          <a:bodyPr wrap="square">
            <a:normAutofit/>
          </a:bodyPr>
          <a:lstStyle/>
          <a:p>
            <a:fld id="{49AE70B2-8BF9-45C0-BB95-33D1B9D3A854}" type="slidenum">
              <a:rPr lang="zh-CN" altLang="en-US" smtClean="0"/>
              <a:t>0</a:t>
            </a:fld>
            <a:endParaRPr lang="zh-CN" altLang="en-US"/>
          </a:p>
        </p:txBody>
      </p:sp>
      <p:sp>
        <p:nvSpPr>
          <p:cNvPr id="91" name="文本占位符 90"/>
          <p:cNvSpPr>
            <a:spLocks noGrp="1"/>
          </p:cNvSpPr>
          <p:nvPr>
            <p:ph type="body" sz="quarter" idx="13" hasCustomPrompt="1"/>
            <p:custDataLst>
              <p:tags r:id="rId9"/>
            </p:custDataLst>
          </p:nvPr>
        </p:nvSpPr>
        <p:spPr>
          <a:xfrm>
            <a:off x="2940844" y="2941478"/>
            <a:ext cx="1727835" cy="350453"/>
          </a:xfrm>
        </p:spPr>
        <p:txBody>
          <a:bodyPr wrap="square" lIns="90000" tIns="46800" rIns="90000" bIns="46800">
            <a:normAutofit/>
          </a:bodyPr>
          <a:lstStyle>
            <a:lvl1pPr marL="0" indent="0" algn="r">
              <a:buNone/>
              <a:defRPr>
                <a:solidFill>
                  <a:schemeClr val="accent1"/>
                </a:solidFill>
              </a:defRPr>
            </a:lvl1pPr>
          </a:lstStyle>
          <a:p>
            <a:pPr lvl="0"/>
            <a:r>
              <a:rPr lang="zh-CN" altLang="en-US"/>
              <a:t>汇报人姓名</a:t>
            </a:r>
            <a:endParaRPr lang="zh-CN" altLang="en-US"/>
          </a:p>
        </p:txBody>
      </p:sp>
      <p:sp>
        <p:nvSpPr>
          <p:cNvPr id="5" name="文本占位符 4"/>
          <p:cNvSpPr>
            <a:spLocks noGrp="1"/>
          </p:cNvSpPr>
          <p:nvPr>
            <p:ph type="body" sz="quarter" idx="14" hasCustomPrompt="1"/>
            <p:custDataLst>
              <p:tags r:id="rId10"/>
            </p:custDataLst>
          </p:nvPr>
        </p:nvSpPr>
        <p:spPr>
          <a:xfrm>
            <a:off x="4705673" y="2943225"/>
            <a:ext cx="1728000" cy="345600"/>
          </a:xfrm>
        </p:spPr>
        <p:txBody>
          <a:bodyPr wrap="square">
            <a:normAutofit/>
          </a:bodyPr>
          <a:lstStyle>
            <a:lvl1pPr marL="0" indent="0" algn="l">
              <a:lnSpc>
                <a:spcPct val="150000"/>
              </a:lnSpc>
              <a:buNone/>
              <a:defRPr>
                <a:solidFill>
                  <a:schemeClr val="accent1"/>
                </a:solidFill>
              </a:defRPr>
            </a:lvl1pPr>
          </a:lstStyle>
          <a:p>
            <a:pPr lvl="0"/>
            <a:r>
              <a:rPr lang="zh-CN" altLang="en-US"/>
              <a:t>汇报日期</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custDataLst>
            <p:tags r:id="rId1"/>
          </p:custDataLst>
        </p:nvPr>
      </p:nvGrpSpPr>
      <p:grpSpPr>
        <a:xfrm>
          <a:off x="0" y="0"/>
          <a:ext cx="0" cy="0"/>
        </a:xfrm>
      </p:grpSpPr>
      <p:grpSp>
        <p:nvGrpSpPr>
          <p:cNvPr id="10" name="组合 9"/>
          <p:cNvGrpSpPr/>
          <p:nvPr userDrawn="1">
            <p:custDataLst>
              <p:tags r:id="rId2"/>
            </p:custDataLst>
          </p:nvPr>
        </p:nvGrpSpPr>
        <p:grpSpPr>
          <a:xfrm>
            <a:off x="7306148" y="4356489"/>
            <a:ext cx="1838438" cy="785704"/>
            <a:chOff x="8387715" y="5596255"/>
            <a:chExt cx="3832225" cy="1250950"/>
          </a:xfrm>
        </p:grpSpPr>
        <p:grpSp>
          <p:nvGrpSpPr>
            <p:cNvPr id="8" name="组合 7"/>
            <p:cNvGrpSpPr/>
            <p:nvPr userDrawn="1">
              <p:custDataLst>
                <p:tags r:id="rId3"/>
              </p:custDataLst>
            </p:nvPr>
          </p:nvGrpSpPr>
          <p:grpSpPr>
            <a:xfrm>
              <a:off x="8387715" y="5596255"/>
              <a:ext cx="3832225" cy="1250950"/>
              <a:chOff x="8387715" y="5596255"/>
              <a:chExt cx="3832225" cy="1250950"/>
            </a:xfrm>
          </p:grpSpPr>
          <p:sp>
            <p:nvSpPr>
              <p:cNvPr id="44" name="矩形 2"/>
              <p:cNvSpPr/>
              <p:nvPr userDrawn="1">
                <p:custDataLst>
                  <p:tags r:id="rId4"/>
                </p:custDataLst>
              </p:nvPr>
            </p:nvSpPr>
            <p:spPr>
              <a:xfrm>
                <a:off x="8809355" y="5596255"/>
                <a:ext cx="1461135" cy="634365"/>
              </a:xfrm>
              <a:custGeom>
                <a:rect l="l" t="t" r="r" b="b"/>
                <a:pathLst>
                  <a:path w="421674" h="210838">
                    <a:moveTo>
                      <a:pt x="210838" y="0"/>
                    </a:moveTo>
                    <a:lnTo>
                      <a:pt x="421675" y="210838"/>
                    </a:lnTo>
                    <a:lnTo>
                      <a:pt x="0" y="210838"/>
                    </a:lnTo>
                    <a:close/>
                  </a:path>
                </a:pathLst>
              </a:cu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57" name="矩形 2"/>
              <p:cNvSpPr/>
              <p:nvPr userDrawn="1">
                <p:custDataLst>
                  <p:tags r:id="rId5"/>
                </p:custDataLst>
              </p:nvPr>
            </p:nvSpPr>
            <p:spPr>
              <a:xfrm>
                <a:off x="8387715" y="5955030"/>
                <a:ext cx="2051050" cy="892175"/>
              </a:xfrm>
              <a:custGeom>
                <a:rect l="l" t="t" r="r" b="b"/>
                <a:pathLst>
                  <a:path w="421674" h="210838">
                    <a:moveTo>
                      <a:pt x="210838" y="0"/>
                    </a:moveTo>
                    <a:lnTo>
                      <a:pt x="421675" y="210838"/>
                    </a:lnTo>
                    <a:lnTo>
                      <a:pt x="0" y="210838"/>
                    </a:lnTo>
                    <a:close/>
                  </a:path>
                </a:pathLst>
              </a:cu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108" name="矩形 2"/>
              <p:cNvSpPr/>
              <p:nvPr userDrawn="1">
                <p:custDataLst>
                  <p:tags r:id="rId6"/>
                </p:custDataLst>
              </p:nvPr>
            </p:nvSpPr>
            <p:spPr>
              <a:xfrm>
                <a:off x="9978390" y="5608955"/>
                <a:ext cx="292100" cy="127000"/>
              </a:xfrm>
              <a:custGeom>
                <a:rect l="l" t="t" r="r" b="b"/>
                <a:pathLst>
                  <a:path w="421674" h="210838">
                    <a:moveTo>
                      <a:pt x="210838" y="0"/>
                    </a:moveTo>
                    <a:lnTo>
                      <a:pt x="421675" y="210838"/>
                    </a:lnTo>
                    <a:lnTo>
                      <a:pt x="0" y="210838"/>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96" name="矩形 2"/>
              <p:cNvSpPr/>
              <p:nvPr userDrawn="1">
                <p:custDataLst>
                  <p:tags r:id="rId7"/>
                </p:custDataLst>
              </p:nvPr>
            </p:nvSpPr>
            <p:spPr>
              <a:xfrm>
                <a:off x="9336405" y="5596255"/>
                <a:ext cx="2883535" cy="1250950"/>
              </a:xfrm>
              <a:custGeom>
                <a:rect l="l" t="t" r="r" b="b"/>
                <a:pathLst>
                  <a:path w="421674" h="210838">
                    <a:moveTo>
                      <a:pt x="210838" y="0"/>
                    </a:moveTo>
                    <a:lnTo>
                      <a:pt x="421675" y="210838"/>
                    </a:lnTo>
                    <a:lnTo>
                      <a:pt x="0" y="210838"/>
                    </a:lnTo>
                    <a:close/>
                  </a:path>
                </a:pathLst>
              </a:custGeom>
              <a:solidFill>
                <a:srgbClr val="FFF2CC">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grpSp>
        <p:sp>
          <p:nvSpPr>
            <p:cNvPr id="106" name="矩形 2"/>
            <p:cNvSpPr/>
            <p:nvPr userDrawn="1">
              <p:custDataLst>
                <p:tags r:id="rId8"/>
              </p:custDataLst>
            </p:nvPr>
          </p:nvSpPr>
          <p:spPr>
            <a:xfrm>
              <a:off x="9911715" y="6414135"/>
              <a:ext cx="996315" cy="433070"/>
            </a:xfrm>
            <a:custGeom>
              <a:rect l="l" t="t" r="r" b="b"/>
              <a:pathLst>
                <a:path w="421674" h="210838">
                  <a:moveTo>
                    <a:pt x="210838" y="0"/>
                  </a:moveTo>
                  <a:lnTo>
                    <a:pt x="421675" y="210838"/>
                  </a:lnTo>
                  <a:lnTo>
                    <a:pt x="0" y="210838"/>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grpSp>
      <p:sp>
        <p:nvSpPr>
          <p:cNvPr id="2" name="标题 1"/>
          <p:cNvSpPr>
            <a:spLocks noGrp="1"/>
          </p:cNvSpPr>
          <p:nvPr>
            <p:ph type="title"/>
            <p:custDataLst>
              <p:tags r:id="rId9"/>
            </p:custDataLst>
          </p:nvPr>
        </p:nvSpPr>
        <p:spPr>
          <a:xfrm>
            <a:off x="502412" y="332426"/>
            <a:ext cx="8139178" cy="331473"/>
          </a:xfrm>
        </p:spPr>
        <p:txBody>
          <a:bodyPr vert="horz" lIns="101600" tIns="38100" rIns="76200" bIns="38100" rtlCol="0" anchor="t" anchorCtr="0">
            <a:noAutofit/>
          </a:bodyPr>
          <a:lstStyle>
            <a:lvl1pPr marL="0" marR="0" algn="l" defTabSz="685800" rtl="0" eaLnBrk="1" fontAlgn="auto" latinLnBrk="0" hangingPunct="1">
              <a:lnSpc>
                <a:spcPct val="100000"/>
              </a:lnSpc>
              <a:buNone/>
              <a:defRPr kumimoji="0" lang="zh-CN" altLang="en-US" sz="1800" b="1" i="0" u="none" strike="noStrike" kern="1200" cap="none" spc="150" normalizeH="0" baseline="0" noProof="1">
                <a:solidFill>
                  <a:schemeClr val="tx1"/>
                </a:solidFill>
                <a:uFillTx/>
                <a:latin typeface="微软雅黑" panose="020b0503020204020204" charset="-122"/>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10"/>
            </p:custDataLst>
          </p:nvPr>
        </p:nvSpPr>
        <p:spPr>
          <a:xfrm>
            <a:off x="502412" y="714382"/>
            <a:ext cx="8139178" cy="4041680"/>
          </a:xfrm>
        </p:spPr>
        <p:txBody>
          <a:bodyPr vert="horz" lIns="101600" tIns="0" rIns="82550" bIns="0" rtlCol="0">
            <a:noAutofit/>
          </a:bodyPr>
          <a:lstStyle>
            <a:lvl1pPr marL="171450" marR="0" lvl="0" indent="-171450" algn="l" defTabSz="685800" rtl="0" eaLnBrk="1" fontAlgn="auto" latinLnBrk="0" hangingPunct="1">
              <a:lnSpc>
                <a:spcPct val="130000"/>
              </a:lnSpc>
              <a:spcBef>
                <a:spcPct val="0"/>
              </a:spcBef>
              <a:spcAft>
                <a:spcPts val="750"/>
              </a:spcAft>
              <a:buFont typeface="Arial" pitchFamily="34" charset="0"/>
              <a:buChar char="•"/>
              <a:defRPr kumimoji="0" lang="zh-CN" altLang="en-US" sz="1200" b="0" i="0" u="none" strike="noStrike" kern="1200" cap="none" spc="113" normalizeH="0" baseline="0" noProof="1">
                <a:solidFill>
                  <a:schemeClr val="tx1"/>
                </a:solidFill>
                <a:uFillTx/>
                <a:latin typeface="微软雅黑" panose="020b0503020204020204" charset="-122"/>
                <a:ea typeface="微软雅黑"/>
                <a:cs typeface="+mn-cs"/>
                <a:sym typeface="+mn-ea"/>
              </a:defRPr>
            </a:lvl1pPr>
            <a:lvl2pPr marL="514350" marR="0" lvl="1" indent="-171450" algn="l" defTabSz="685800" rtl="0" eaLnBrk="1" fontAlgn="auto" latinLnBrk="0" hangingPunct="1">
              <a:lnSpc>
                <a:spcPct val="130000"/>
              </a:lnSpc>
              <a:spcBef>
                <a:spcPct val="0"/>
              </a:spcBef>
              <a:spcAft>
                <a:spcPts val="750"/>
              </a:spcAft>
              <a:buFont typeface="Arial" pitchFamily="34" charset="0"/>
              <a:buChar char="•"/>
              <a:tabLst>
                <a:tab pos="1207135"/>
              </a:tabLst>
              <a:defRPr kumimoji="0" lang="zh-CN" altLang="en-US" sz="1200" b="0" i="0" u="none" strike="noStrike" kern="1200" cap="none" spc="113" normalizeH="0" baseline="0" noProof="1">
                <a:solidFill>
                  <a:schemeClr val="tx1"/>
                </a:solidFill>
                <a:uFillTx/>
                <a:latin typeface="微软雅黑" panose="020b0503020204020204" charset="-122"/>
                <a:ea typeface="微软雅黑"/>
                <a:cs typeface="+mn-cs"/>
                <a:sym typeface="+mn-ea"/>
              </a:defRPr>
            </a:lvl2pPr>
            <a:lvl3pPr marL="857250" marR="0" lvl="2" indent="-171450" algn="l" defTabSz="685800" rtl="0" eaLnBrk="1" fontAlgn="auto" latinLnBrk="0" hangingPunct="1">
              <a:lnSpc>
                <a:spcPct val="130000"/>
              </a:lnSpc>
              <a:spcBef>
                <a:spcPct val="0"/>
              </a:spcBef>
              <a:spcAft>
                <a:spcPts val="750"/>
              </a:spcAft>
              <a:buFont typeface="Arial" pitchFamily="34" charset="0"/>
              <a:buChar char="•"/>
              <a:defRPr kumimoji="0" lang="zh-CN" altLang="en-US" sz="1200" b="0" i="0" u="none" strike="noStrike" kern="1200" cap="none" spc="113" normalizeH="0" baseline="0" noProof="1">
                <a:solidFill>
                  <a:schemeClr val="tx1"/>
                </a:solidFill>
                <a:uFillTx/>
                <a:latin typeface="微软雅黑" panose="020b0503020204020204" charset="-122"/>
                <a:ea typeface="微软雅黑"/>
                <a:cs typeface="+mn-cs"/>
                <a:sym typeface="+mn-ea"/>
              </a:defRPr>
            </a:lvl3pPr>
            <a:lvl4pPr marL="1200150" marR="0" lvl="3" indent="-171450" algn="l" defTabSz="685800" rtl="0" eaLnBrk="1" fontAlgn="auto" latinLnBrk="0" hangingPunct="1">
              <a:lnSpc>
                <a:spcPct val="130000"/>
              </a:lnSpc>
              <a:spcBef>
                <a:spcPct val="0"/>
              </a:spcBef>
              <a:spcAft>
                <a:spcPts val="750"/>
              </a:spcAft>
              <a:buFont typeface="Arial" pitchFamily="34" charset="0"/>
              <a:buChar char="•"/>
              <a:defRPr kumimoji="0" lang="zh-CN" altLang="en-US" sz="1200" b="0" i="0" u="none" strike="noStrike" kern="1200" cap="none" spc="113" normalizeH="0" baseline="0" noProof="1">
                <a:solidFill>
                  <a:schemeClr val="tx1"/>
                </a:solidFill>
                <a:uFillTx/>
                <a:latin typeface="微软雅黑" panose="020b0503020204020204" charset="-122"/>
                <a:ea typeface="微软雅黑"/>
                <a:cs typeface="+mn-cs"/>
                <a:sym typeface="+mn-ea"/>
              </a:defRPr>
            </a:lvl4pPr>
            <a:lvl5pPr marL="1543050" marR="0" lvl="4" indent="-171450" algn="l" defTabSz="685800" rtl="0" eaLnBrk="1" fontAlgn="auto" latinLnBrk="0" hangingPunct="1">
              <a:lnSpc>
                <a:spcPct val="130000"/>
              </a:lnSpc>
              <a:spcBef>
                <a:spcPct val="0"/>
              </a:spcBef>
              <a:spcAft>
                <a:spcPts val="750"/>
              </a:spcAft>
              <a:buFont typeface="Arial" pitchFamily="34" charset="0"/>
              <a:buChar char="•"/>
              <a:defRPr kumimoji="0" lang="zh-CN" altLang="en-US" sz="1200" b="0" i="0" u="none" strike="noStrike" kern="1200" cap="none" spc="113" normalizeH="0" baseline="0" noProof="1">
                <a:solidFill>
                  <a:schemeClr val="tx1"/>
                </a:solidFill>
                <a:uFillTx/>
                <a:latin typeface="微软雅黑" panose="020b0503020204020204" charset="-122"/>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2"/>
            </p:custDataLst>
          </p:nvPr>
        </p:nvSpPr>
        <p:spPr/>
        <p:txBody>
          <a:bodyPr/>
          <a:lstStyle/>
          <a:p>
            <a:endParaRPr lang="zh-CN" altLang="en-US"/>
          </a:p>
        </p:txBody>
      </p:sp>
      <p:sp>
        <p:nvSpPr>
          <p:cNvPr id="6" name="灯片编号占位符 5"/>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custDataLst>
            <p:tags r:id="rId1"/>
          </p:custDataLst>
        </p:nvPr>
      </p:nvGrpSpPr>
      <p:grpSpPr>
        <a:xfrm>
          <a:off x="0" y="0"/>
          <a:ext cx="0" cy="0"/>
        </a:xfrm>
      </p:grpSpPr>
      <p:pic>
        <p:nvPicPr>
          <p:cNvPr id="77" name="图片 76"/>
          <p:cNvPicPr>
            <a:picLocks noChangeAspect="1"/>
          </p:cNvPicPr>
          <p:nvPr userDrawn="1">
            <p:custDataLst>
              <p:tags r:id="rId3"/>
            </p:custDataLst>
          </p:nvPr>
        </p:nvPicPr>
        <p:blipFill>
          <a:blip r:embed="rId2"/>
          <a:stretch>
            <a:fillRect/>
          </a:stretch>
        </p:blipFill>
        <p:spPr>
          <a:xfrm>
            <a:off x="5320" y="0"/>
            <a:ext cx="9133361" cy="5143500"/>
          </a:xfrm>
          <a:prstGeom prst="rect">
            <a:avLst/>
          </a:prstGeom>
        </p:spPr>
      </p:pic>
      <p:sp>
        <p:nvSpPr>
          <p:cNvPr id="76" name="矩形 75"/>
          <p:cNvSpPr/>
          <p:nvPr userDrawn="1">
            <p:custDataLst>
              <p:tags r:id="rId4"/>
            </p:custDataLst>
          </p:nvPr>
        </p:nvSpPr>
        <p:spPr>
          <a:xfrm>
            <a:off x="8477" y="-12383"/>
            <a:ext cx="9139714" cy="5155883"/>
          </a:xfrm>
          <a:prstGeom prst="rect">
            <a:avLst/>
          </a:prstGeom>
          <a:solidFill>
            <a:schemeClr val="bg1">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p>
        </p:txBody>
      </p:sp>
      <p:sp>
        <p:nvSpPr>
          <p:cNvPr id="2" name="标题 1"/>
          <p:cNvSpPr>
            <a:spLocks noGrp="1"/>
          </p:cNvSpPr>
          <p:nvPr>
            <p:ph type="title" hasCustomPrompt="1"/>
            <p:custDataLst>
              <p:tags r:id="rId5"/>
            </p:custDataLst>
          </p:nvPr>
        </p:nvSpPr>
        <p:spPr>
          <a:xfrm>
            <a:off x="2022915" y="2097059"/>
            <a:ext cx="5098869" cy="580613"/>
          </a:xfrm>
        </p:spPr>
        <p:txBody>
          <a:bodyPr lIns="90000" tIns="46800" rIns="90000" bIns="46800" anchor="b" anchorCtr="0">
            <a:normAutofit/>
          </a:bodyPr>
          <a:lstStyle>
            <a:lvl1pPr algn="ctr">
              <a:defRPr sz="3300" u="none" strike="noStrike" kern="1200" cap="none" spc="225"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6"/>
            </p:custDataLst>
          </p:nvPr>
        </p:nvSpPr>
        <p:spPr>
          <a:xfrm>
            <a:off x="2022565" y="2731260"/>
            <a:ext cx="5098870" cy="1058963"/>
          </a:xfrm>
        </p:spPr>
        <p:txBody>
          <a:bodyPr lIns="90000" tIns="46800" rIns="90000" bIns="46800">
            <a:normAutofit/>
          </a:bodyPr>
          <a:lstStyle>
            <a:lvl1pPr marL="0" indent="0" algn="ctr" eaLnBrk="1" fontAlgn="auto" latinLnBrk="0" hangingPunct="1">
              <a:buNone/>
              <a:defRPr kumimoji="0" lang="zh-CN" altLang="en-US" sz="1350" b="0" i="0" u="none" strike="noStrike" kern="1200" cap="none" spc="113" normalizeH="0" baseline="0" noProof="1">
                <a:solidFill>
                  <a:schemeClr val="tx1">
                    <a:lumMod val="50000"/>
                    <a:lumOff val="50000"/>
                  </a:schemeClr>
                </a:solidFill>
                <a:uFillTx/>
                <a:latin typeface="Arial" pitchFamily="34" charset="0"/>
                <a:ea typeface="微软雅黑"/>
                <a:cs typeface="+mn-cs"/>
                <a:sym typeface="+mn-ea"/>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p:txBody>
          <a:bodyPr/>
          <a:lstStyle/>
          <a:p>
            <a:endParaRPr lang="zh-CN" altLang="en-US"/>
          </a:p>
        </p:txBody>
      </p:sp>
      <p:sp>
        <p:nvSpPr>
          <p:cNvPr id="6" name="灯片编号占位符 5"/>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custDataLst>
            <p:tags r:id="rId1"/>
          </p:custDataLst>
        </p:nvPr>
      </p:nvGrpSpPr>
      <p:grpSpPr>
        <a:xfrm>
          <a:off x="0" y="0"/>
          <a:ext cx="0" cy="0"/>
        </a:xfrm>
      </p:grpSpPr>
      <p:grpSp>
        <p:nvGrpSpPr>
          <p:cNvPr id="10" name="组合 9"/>
          <p:cNvGrpSpPr/>
          <p:nvPr userDrawn="1">
            <p:custDataLst>
              <p:tags r:id="rId2"/>
            </p:custDataLst>
          </p:nvPr>
        </p:nvGrpSpPr>
        <p:grpSpPr>
          <a:xfrm>
            <a:off x="7306148" y="4356489"/>
            <a:ext cx="1838438" cy="785704"/>
            <a:chOff x="8387715" y="5596255"/>
            <a:chExt cx="3832225" cy="1250950"/>
          </a:xfrm>
        </p:grpSpPr>
        <p:grpSp>
          <p:nvGrpSpPr>
            <p:cNvPr id="8" name="组合 7"/>
            <p:cNvGrpSpPr/>
            <p:nvPr userDrawn="1">
              <p:custDataLst>
                <p:tags r:id="rId3"/>
              </p:custDataLst>
            </p:nvPr>
          </p:nvGrpSpPr>
          <p:grpSpPr>
            <a:xfrm>
              <a:off x="8387715" y="5596255"/>
              <a:ext cx="3832225" cy="1250950"/>
              <a:chOff x="8387715" y="5596255"/>
              <a:chExt cx="3832225" cy="1250950"/>
            </a:xfrm>
          </p:grpSpPr>
          <p:sp>
            <p:nvSpPr>
              <p:cNvPr id="44" name="矩形 2"/>
              <p:cNvSpPr/>
              <p:nvPr userDrawn="1">
                <p:custDataLst>
                  <p:tags r:id="rId4"/>
                </p:custDataLst>
              </p:nvPr>
            </p:nvSpPr>
            <p:spPr>
              <a:xfrm>
                <a:off x="8809355" y="5596255"/>
                <a:ext cx="1461135" cy="634365"/>
              </a:xfrm>
              <a:custGeom>
                <a:rect l="l" t="t" r="r" b="b"/>
                <a:pathLst>
                  <a:path w="421674" h="210838">
                    <a:moveTo>
                      <a:pt x="210838" y="0"/>
                    </a:moveTo>
                    <a:lnTo>
                      <a:pt x="421675" y="210838"/>
                    </a:lnTo>
                    <a:lnTo>
                      <a:pt x="0" y="210838"/>
                    </a:lnTo>
                    <a:close/>
                  </a:path>
                </a:pathLst>
              </a:cu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57" name="矩形 2"/>
              <p:cNvSpPr/>
              <p:nvPr userDrawn="1">
                <p:custDataLst>
                  <p:tags r:id="rId5"/>
                </p:custDataLst>
              </p:nvPr>
            </p:nvSpPr>
            <p:spPr>
              <a:xfrm>
                <a:off x="8387715" y="5955030"/>
                <a:ext cx="2051050" cy="892175"/>
              </a:xfrm>
              <a:custGeom>
                <a:rect l="l" t="t" r="r" b="b"/>
                <a:pathLst>
                  <a:path w="421674" h="210838">
                    <a:moveTo>
                      <a:pt x="210838" y="0"/>
                    </a:moveTo>
                    <a:lnTo>
                      <a:pt x="421675" y="210838"/>
                    </a:lnTo>
                    <a:lnTo>
                      <a:pt x="0" y="210838"/>
                    </a:lnTo>
                    <a:close/>
                  </a:path>
                </a:pathLst>
              </a:cu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108" name="矩形 2"/>
              <p:cNvSpPr/>
              <p:nvPr userDrawn="1">
                <p:custDataLst>
                  <p:tags r:id="rId6"/>
                </p:custDataLst>
              </p:nvPr>
            </p:nvSpPr>
            <p:spPr>
              <a:xfrm>
                <a:off x="9978390" y="5608955"/>
                <a:ext cx="292100" cy="127000"/>
              </a:xfrm>
              <a:custGeom>
                <a:rect l="l" t="t" r="r" b="b"/>
                <a:pathLst>
                  <a:path w="421674" h="210838">
                    <a:moveTo>
                      <a:pt x="210838" y="0"/>
                    </a:moveTo>
                    <a:lnTo>
                      <a:pt x="421675" y="210838"/>
                    </a:lnTo>
                    <a:lnTo>
                      <a:pt x="0" y="210838"/>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96" name="矩形 2"/>
              <p:cNvSpPr/>
              <p:nvPr userDrawn="1">
                <p:custDataLst>
                  <p:tags r:id="rId7"/>
                </p:custDataLst>
              </p:nvPr>
            </p:nvSpPr>
            <p:spPr>
              <a:xfrm>
                <a:off x="9336405" y="5596255"/>
                <a:ext cx="2883535" cy="1250950"/>
              </a:xfrm>
              <a:custGeom>
                <a:rect l="l" t="t" r="r" b="b"/>
                <a:pathLst>
                  <a:path w="421674" h="210838">
                    <a:moveTo>
                      <a:pt x="210838" y="0"/>
                    </a:moveTo>
                    <a:lnTo>
                      <a:pt x="421675" y="210838"/>
                    </a:lnTo>
                    <a:lnTo>
                      <a:pt x="0" y="210838"/>
                    </a:lnTo>
                    <a:close/>
                  </a:path>
                </a:pathLst>
              </a:custGeom>
              <a:solidFill>
                <a:srgbClr val="FFF2CC">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grpSp>
        <p:sp>
          <p:nvSpPr>
            <p:cNvPr id="106" name="矩形 2"/>
            <p:cNvSpPr/>
            <p:nvPr userDrawn="1">
              <p:custDataLst>
                <p:tags r:id="rId8"/>
              </p:custDataLst>
            </p:nvPr>
          </p:nvSpPr>
          <p:spPr>
            <a:xfrm>
              <a:off x="9911715" y="6414135"/>
              <a:ext cx="996315" cy="433070"/>
            </a:xfrm>
            <a:custGeom>
              <a:rect l="l" t="t" r="r" b="b"/>
              <a:pathLst>
                <a:path w="421674" h="210838">
                  <a:moveTo>
                    <a:pt x="210838" y="0"/>
                  </a:moveTo>
                  <a:lnTo>
                    <a:pt x="421675" y="210838"/>
                  </a:lnTo>
                  <a:lnTo>
                    <a:pt x="0" y="210838"/>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grpSp>
      <p:sp>
        <p:nvSpPr>
          <p:cNvPr id="2" name="标题 1"/>
          <p:cNvSpPr>
            <a:spLocks noGrp="1"/>
          </p:cNvSpPr>
          <p:nvPr>
            <p:ph type="title"/>
            <p:custDataLst>
              <p:tags r:id="rId9"/>
            </p:custDataLst>
          </p:nvPr>
        </p:nvSpPr>
        <p:spPr>
          <a:xfrm>
            <a:off x="502412" y="332426"/>
            <a:ext cx="8139178" cy="331473"/>
          </a:xfrm>
        </p:spPr>
        <p:txBody>
          <a:bodyPr vert="horz" lIns="101600" tIns="38100" rIns="76200" bIns="38100" rtlCol="0" anchor="t" anchorCtr="0">
            <a:noAutofit/>
          </a:bodyPr>
          <a:lstStyle>
            <a:lvl1pPr marL="0" marR="0" lvl="0" algn="l" defTabSz="685800" rtl="0" eaLnBrk="1" fontAlgn="auto" latinLnBrk="0" hangingPunct="1">
              <a:lnSpc>
                <a:spcPct val="100000"/>
              </a:lnSpc>
              <a:buNone/>
              <a:defRPr kumimoji="0" lang="zh-CN" altLang="en-US" sz="1800" b="1" i="0" u="none" strike="noStrike" kern="1200" cap="none" spc="150" normalizeH="0" baseline="0" noProof="1">
                <a:solidFill>
                  <a:schemeClr val="tx1"/>
                </a:solidFill>
                <a:uFillTx/>
                <a:latin typeface="微软雅黑" panose="020b0503020204020204" charset="-122"/>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10"/>
            </p:custDataLst>
          </p:nvPr>
        </p:nvSpPr>
        <p:spPr>
          <a:xfrm>
            <a:off x="502447" y="714382"/>
            <a:ext cx="3962432" cy="4041680"/>
          </a:xfrm>
        </p:spPr>
        <p:txBody>
          <a:bodyPr vert="horz" lIns="101600" tIns="0" rIns="82550" bIns="0" rtlCol="0">
            <a:noAutofit/>
          </a:bodyPr>
          <a:lstStyle>
            <a:lvl1pPr marL="171450" marR="0" lvl="0" indent="-171450" algn="l" defTabSz="685800" rtl="0" eaLnBrk="1" fontAlgn="auto" latinLnBrk="0" hangingPunct="1">
              <a:lnSpc>
                <a:spcPct val="130000"/>
              </a:lnSpc>
              <a:spcBef>
                <a:spcPct val="0"/>
              </a:spcBef>
              <a:spcAft>
                <a:spcPts val="750"/>
              </a:spcAft>
              <a:buFont typeface="Arial" pitchFamily="34" charset="0"/>
              <a:buChar char="•"/>
              <a:defRPr kumimoji="0" lang="zh-CN" altLang="en-US" sz="1200" b="0" i="0" u="none" strike="noStrike" kern="1200" cap="none" spc="113" normalizeH="0" baseline="0" noProof="1">
                <a:solidFill>
                  <a:schemeClr val="tx1"/>
                </a:solidFill>
                <a:uFillTx/>
                <a:latin typeface="微软雅黑" panose="020b0503020204020204" charset="-122"/>
                <a:ea typeface="微软雅黑"/>
                <a:cs typeface="+mn-cs"/>
                <a:sym typeface="+mn-ea"/>
              </a:defRPr>
            </a:lvl1pPr>
            <a:lvl2pPr marL="514350" marR="0" lvl="1" indent="-171450" algn="l" defTabSz="685800" rtl="0" eaLnBrk="1" fontAlgn="auto" latinLnBrk="0" hangingPunct="1">
              <a:lnSpc>
                <a:spcPct val="130000"/>
              </a:lnSpc>
              <a:spcBef>
                <a:spcPct val="0"/>
              </a:spcBef>
              <a:spcAft>
                <a:spcPts val="750"/>
              </a:spcAft>
              <a:buFont typeface="Arial" pitchFamily="34" charset="0"/>
              <a:buChar char="•"/>
              <a:tabLst>
                <a:tab pos="1207135"/>
              </a:tabLst>
              <a:defRPr kumimoji="0" lang="zh-CN" altLang="en-US" sz="1200" b="0" i="0" u="none" strike="noStrike" kern="1200" cap="none" spc="113" normalizeH="0" baseline="0" noProof="1">
                <a:solidFill>
                  <a:schemeClr val="tx1"/>
                </a:solidFill>
                <a:uFillTx/>
                <a:latin typeface="微软雅黑" panose="020b0503020204020204" charset="-122"/>
                <a:ea typeface="微软雅黑"/>
                <a:cs typeface="+mn-cs"/>
                <a:sym typeface="+mn-ea"/>
              </a:defRPr>
            </a:lvl2pPr>
            <a:lvl3pPr marL="857250" marR="0" lvl="2" indent="-171450" algn="l" defTabSz="685800" rtl="0" eaLnBrk="1" fontAlgn="auto" latinLnBrk="0" hangingPunct="1">
              <a:lnSpc>
                <a:spcPct val="130000"/>
              </a:lnSpc>
              <a:spcBef>
                <a:spcPct val="0"/>
              </a:spcBef>
              <a:spcAft>
                <a:spcPts val="750"/>
              </a:spcAft>
              <a:buFont typeface="Arial" pitchFamily="34" charset="0"/>
              <a:buChar char="•"/>
              <a:defRPr kumimoji="0" lang="zh-CN" altLang="en-US" sz="1200" b="0" i="0" u="none" strike="noStrike" kern="1200" cap="none" spc="113" normalizeH="0" baseline="0" noProof="1">
                <a:solidFill>
                  <a:schemeClr val="tx1"/>
                </a:solidFill>
                <a:uFillTx/>
                <a:latin typeface="微软雅黑" panose="020b0503020204020204" charset="-122"/>
                <a:ea typeface="微软雅黑"/>
                <a:cs typeface="+mn-cs"/>
                <a:sym typeface="+mn-ea"/>
              </a:defRPr>
            </a:lvl3pPr>
            <a:lvl4pPr marL="1200150" marR="0" lvl="3" indent="-171450" algn="l" defTabSz="685800" rtl="0" eaLnBrk="1" fontAlgn="auto" latinLnBrk="0" hangingPunct="1">
              <a:lnSpc>
                <a:spcPct val="130000"/>
              </a:lnSpc>
              <a:spcBef>
                <a:spcPct val="0"/>
              </a:spcBef>
              <a:spcAft>
                <a:spcPts val="750"/>
              </a:spcAft>
              <a:buFont typeface="Arial" pitchFamily="34" charset="0"/>
              <a:buChar char="•"/>
              <a:defRPr kumimoji="0" lang="zh-CN" altLang="en-US" sz="1200" b="0" i="0" u="none" strike="noStrike" kern="1200" cap="none" spc="113" normalizeH="0" baseline="0" noProof="1">
                <a:solidFill>
                  <a:schemeClr val="tx1"/>
                </a:solidFill>
                <a:uFillTx/>
                <a:latin typeface="微软雅黑" panose="020b0503020204020204" charset="-122"/>
                <a:ea typeface="微软雅黑"/>
                <a:cs typeface="+mn-cs"/>
                <a:sym typeface="+mn-ea"/>
              </a:defRPr>
            </a:lvl4pPr>
            <a:lvl5pPr marL="1543050" marR="0" lvl="4" indent="-171450" algn="l" defTabSz="685800" rtl="0" eaLnBrk="1" fontAlgn="auto" latinLnBrk="0" hangingPunct="1">
              <a:lnSpc>
                <a:spcPct val="130000"/>
              </a:lnSpc>
              <a:spcBef>
                <a:spcPct val="0"/>
              </a:spcBef>
              <a:spcAft>
                <a:spcPts val="750"/>
              </a:spcAft>
              <a:buFont typeface="Arial" pitchFamily="34" charset="0"/>
              <a:buChar char="•"/>
              <a:defRPr kumimoji="0" lang="zh-CN" altLang="en-US" sz="1200" b="0" i="0" u="none" strike="noStrike" kern="1200" cap="none" spc="113" normalizeH="0" baseline="0" noProof="1">
                <a:solidFill>
                  <a:schemeClr val="tx1"/>
                </a:solidFill>
                <a:uFillTx/>
                <a:latin typeface="微软雅黑" panose="020b0503020204020204" charset="-122"/>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11"/>
            </p:custDataLst>
          </p:nvPr>
        </p:nvSpPr>
        <p:spPr>
          <a:xfrm>
            <a:off x="4679158" y="714382"/>
            <a:ext cx="3962432" cy="4041680"/>
          </a:xfrm>
        </p:spPr>
        <p:txBody>
          <a:bodyPr>
            <a:noAutofit/>
          </a:bodyPr>
          <a:lstStyle>
            <a:lvl1pPr>
              <a:defRPr sz="1200">
                <a:latin typeface="微软雅黑" panose="020b0503020204020204" charset="-122"/>
                <a:ea typeface="微软雅黑"/>
              </a:defRPr>
            </a:lvl1pPr>
            <a:lvl2pPr>
              <a:defRPr sz="1200">
                <a:latin typeface="微软雅黑" panose="020b0503020204020204" charset="-122"/>
                <a:ea typeface="微软雅黑"/>
              </a:defRPr>
            </a:lvl2pPr>
            <a:lvl3pPr>
              <a:defRPr sz="1200">
                <a:latin typeface="微软雅黑" panose="020b0503020204020204" charset="-122"/>
                <a:ea typeface="微软雅黑"/>
              </a:defRPr>
            </a:lvl3pPr>
            <a:lvl4pPr>
              <a:defRPr sz="1200">
                <a:latin typeface="微软雅黑" panose="020b0503020204020204" charset="-122"/>
                <a:ea typeface="微软雅黑"/>
              </a:defRPr>
            </a:lvl4pPr>
            <a:lvl5pPr>
              <a:defRPr sz="1200">
                <a:latin typeface="微软雅黑" panose="020b0503020204020204" charset="-122"/>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12"/>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3"/>
            </p:custDataLst>
          </p:nvPr>
        </p:nvSpPr>
        <p:spPr/>
        <p:txBody>
          <a:bodyPr/>
          <a:lstStyle/>
          <a:p>
            <a:endParaRPr lang="zh-CN" altLang="en-US"/>
          </a:p>
        </p:txBody>
      </p:sp>
      <p:sp>
        <p:nvSpPr>
          <p:cNvPr id="7" name="灯片编号占位符 6"/>
          <p:cNvSpPr>
            <a:spLocks noGrp="1"/>
          </p:cNvSpPr>
          <p:nvPr>
            <p:ph type="sldNum" sz="quarter" idx="12"/>
            <p:custDataLst>
              <p:tags r:id="rId1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custDataLst>
            <p:tags r:id="rId1"/>
          </p:custDataLst>
        </p:nvPr>
      </p:nvGrpSpPr>
      <p:grpSpPr>
        <a:xfrm>
          <a:off x="0" y="0"/>
          <a:ext cx="0" cy="0"/>
        </a:xfrm>
      </p:grpSpPr>
      <p:grpSp>
        <p:nvGrpSpPr>
          <p:cNvPr id="10" name="组合 9"/>
          <p:cNvGrpSpPr/>
          <p:nvPr userDrawn="1">
            <p:custDataLst>
              <p:tags r:id="rId2"/>
            </p:custDataLst>
          </p:nvPr>
        </p:nvGrpSpPr>
        <p:grpSpPr>
          <a:xfrm>
            <a:off x="7306148" y="4356489"/>
            <a:ext cx="1838438" cy="785704"/>
            <a:chOff x="8387715" y="5596255"/>
            <a:chExt cx="3832225" cy="1250950"/>
          </a:xfrm>
        </p:grpSpPr>
        <p:grpSp>
          <p:nvGrpSpPr>
            <p:cNvPr id="11" name="组合 10"/>
            <p:cNvGrpSpPr/>
            <p:nvPr userDrawn="1">
              <p:custDataLst>
                <p:tags r:id="rId3"/>
              </p:custDataLst>
            </p:nvPr>
          </p:nvGrpSpPr>
          <p:grpSpPr>
            <a:xfrm>
              <a:off x="8387715" y="5596255"/>
              <a:ext cx="3832225" cy="1250950"/>
              <a:chOff x="8387715" y="5596255"/>
              <a:chExt cx="3832225" cy="1250950"/>
            </a:xfrm>
          </p:grpSpPr>
          <p:sp>
            <p:nvSpPr>
              <p:cNvPr id="44" name="矩形 2"/>
              <p:cNvSpPr/>
              <p:nvPr userDrawn="1">
                <p:custDataLst>
                  <p:tags r:id="rId4"/>
                </p:custDataLst>
              </p:nvPr>
            </p:nvSpPr>
            <p:spPr>
              <a:xfrm>
                <a:off x="8809355" y="5596255"/>
                <a:ext cx="1461135" cy="634365"/>
              </a:xfrm>
              <a:custGeom>
                <a:rect l="l" t="t" r="r" b="b"/>
                <a:pathLst>
                  <a:path w="421674" h="210838">
                    <a:moveTo>
                      <a:pt x="210838" y="0"/>
                    </a:moveTo>
                    <a:lnTo>
                      <a:pt x="421675" y="210838"/>
                    </a:lnTo>
                    <a:lnTo>
                      <a:pt x="0" y="210838"/>
                    </a:lnTo>
                    <a:close/>
                  </a:path>
                </a:pathLst>
              </a:cu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57" name="矩形 2"/>
              <p:cNvSpPr/>
              <p:nvPr userDrawn="1">
                <p:custDataLst>
                  <p:tags r:id="rId5"/>
                </p:custDataLst>
              </p:nvPr>
            </p:nvSpPr>
            <p:spPr>
              <a:xfrm>
                <a:off x="8387715" y="5955030"/>
                <a:ext cx="2051050" cy="892175"/>
              </a:xfrm>
              <a:custGeom>
                <a:rect l="l" t="t" r="r" b="b"/>
                <a:pathLst>
                  <a:path w="421674" h="210838">
                    <a:moveTo>
                      <a:pt x="210838" y="0"/>
                    </a:moveTo>
                    <a:lnTo>
                      <a:pt x="421675" y="210838"/>
                    </a:lnTo>
                    <a:lnTo>
                      <a:pt x="0" y="210838"/>
                    </a:lnTo>
                    <a:close/>
                  </a:path>
                </a:pathLst>
              </a:cu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108" name="矩形 2"/>
              <p:cNvSpPr/>
              <p:nvPr userDrawn="1">
                <p:custDataLst>
                  <p:tags r:id="rId6"/>
                </p:custDataLst>
              </p:nvPr>
            </p:nvSpPr>
            <p:spPr>
              <a:xfrm>
                <a:off x="9978390" y="5608955"/>
                <a:ext cx="292100" cy="127000"/>
              </a:xfrm>
              <a:custGeom>
                <a:rect l="l" t="t" r="r" b="b"/>
                <a:pathLst>
                  <a:path w="421674" h="210838">
                    <a:moveTo>
                      <a:pt x="210838" y="0"/>
                    </a:moveTo>
                    <a:lnTo>
                      <a:pt x="421675" y="210838"/>
                    </a:lnTo>
                    <a:lnTo>
                      <a:pt x="0" y="210838"/>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96" name="矩形 2"/>
              <p:cNvSpPr/>
              <p:nvPr userDrawn="1">
                <p:custDataLst>
                  <p:tags r:id="rId7"/>
                </p:custDataLst>
              </p:nvPr>
            </p:nvSpPr>
            <p:spPr>
              <a:xfrm>
                <a:off x="9336405" y="5596255"/>
                <a:ext cx="2883535" cy="1250950"/>
              </a:xfrm>
              <a:custGeom>
                <a:rect l="l" t="t" r="r" b="b"/>
                <a:pathLst>
                  <a:path w="421674" h="210838">
                    <a:moveTo>
                      <a:pt x="210838" y="0"/>
                    </a:moveTo>
                    <a:lnTo>
                      <a:pt x="421675" y="210838"/>
                    </a:lnTo>
                    <a:lnTo>
                      <a:pt x="0" y="210838"/>
                    </a:lnTo>
                    <a:close/>
                  </a:path>
                </a:pathLst>
              </a:custGeom>
              <a:solidFill>
                <a:srgbClr val="FFF2CC">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grpSp>
        <p:sp>
          <p:nvSpPr>
            <p:cNvPr id="106" name="矩形 2"/>
            <p:cNvSpPr/>
            <p:nvPr userDrawn="1">
              <p:custDataLst>
                <p:tags r:id="rId8"/>
              </p:custDataLst>
            </p:nvPr>
          </p:nvSpPr>
          <p:spPr>
            <a:xfrm>
              <a:off x="9911715" y="6414135"/>
              <a:ext cx="996315" cy="433070"/>
            </a:xfrm>
            <a:custGeom>
              <a:rect l="l" t="t" r="r" b="b"/>
              <a:pathLst>
                <a:path w="421674" h="210838">
                  <a:moveTo>
                    <a:pt x="210838" y="0"/>
                  </a:moveTo>
                  <a:lnTo>
                    <a:pt x="421675" y="210838"/>
                  </a:lnTo>
                  <a:lnTo>
                    <a:pt x="0" y="210838"/>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grpSp>
      <p:sp>
        <p:nvSpPr>
          <p:cNvPr id="2" name="标题 1"/>
          <p:cNvSpPr>
            <a:spLocks noGrp="1"/>
          </p:cNvSpPr>
          <p:nvPr>
            <p:ph type="title"/>
            <p:custDataLst>
              <p:tags r:id="rId9"/>
            </p:custDataLst>
          </p:nvPr>
        </p:nvSpPr>
        <p:spPr>
          <a:xfrm>
            <a:off x="502412" y="332426"/>
            <a:ext cx="8139178" cy="331473"/>
          </a:xfrm>
        </p:spPr>
        <p:txBody>
          <a:bodyPr vert="horz" lIns="101600" tIns="38100" rIns="76200" bIns="38100" rtlCol="0" anchor="t" anchorCtr="0">
            <a:noAutofit/>
          </a:bodyPr>
          <a:lstStyle>
            <a:lvl1pPr marL="0" marR="0" lvl="0" algn="l" defTabSz="685800" rtl="0" eaLnBrk="1" fontAlgn="auto" latinLnBrk="0" hangingPunct="1">
              <a:lnSpc>
                <a:spcPct val="100000"/>
              </a:lnSpc>
              <a:buNone/>
              <a:defRPr kumimoji="0" lang="zh-CN" altLang="en-US" sz="1800" b="1" i="0" u="none" strike="noStrike" kern="1200" cap="none" spc="150" normalizeH="0" baseline="0" noProof="1">
                <a:solidFill>
                  <a:schemeClr val="tx1"/>
                </a:solidFill>
                <a:uFillTx/>
                <a:latin typeface="微软雅黑" panose="020b0503020204020204" charset="-122"/>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10"/>
            </p:custDataLst>
          </p:nvPr>
        </p:nvSpPr>
        <p:spPr>
          <a:xfrm>
            <a:off x="502447" y="714382"/>
            <a:ext cx="3962432" cy="285752"/>
          </a:xfrm>
        </p:spPr>
        <p:txBody>
          <a:bodyPr lIns="101600" tIns="38100" rIns="76200" bIns="38100" anchor="t" anchorCtr="0">
            <a:noAutofit/>
          </a:bodyPr>
          <a:lstStyle>
            <a:lvl1pPr marL="0" indent="0" eaLnBrk="1" fontAlgn="auto" latinLnBrk="0" hangingPunct="1">
              <a:lnSpc>
                <a:spcPct val="100000"/>
              </a:lnSpc>
              <a:spcAft>
                <a:spcPct val="0"/>
              </a:spcAft>
              <a:buNone/>
              <a:defRPr sz="1500" b="0" u="none" strike="noStrike" kern="1200" cap="none" spc="150" normalizeH="0" baseline="0">
                <a:solidFill>
                  <a:schemeClr val="tx1"/>
                </a:solidFill>
                <a:uFillTx/>
                <a:latin typeface="微软雅黑" panose="020b0503020204020204" charset="-122"/>
                <a:ea typeface="微软雅黑"/>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zh-CN" altLang="en-US"/>
              <a:t>单击此处编辑文本</a:t>
            </a:r>
            <a:endParaRPr lang="zh-CN" altLang="en-US"/>
          </a:p>
        </p:txBody>
      </p:sp>
      <p:sp>
        <p:nvSpPr>
          <p:cNvPr id="4" name="内容占位符 3"/>
          <p:cNvSpPr>
            <a:spLocks noGrp="1"/>
          </p:cNvSpPr>
          <p:nvPr>
            <p:ph sz="half" idx="2"/>
            <p:custDataLst>
              <p:tags r:id="rId11"/>
            </p:custDataLst>
          </p:nvPr>
        </p:nvSpPr>
        <p:spPr>
          <a:xfrm>
            <a:off x="502444" y="1054894"/>
            <a:ext cx="3962400" cy="3701064"/>
          </a:xfrm>
        </p:spPr>
        <p:txBody>
          <a:bodyPr vert="horz" lIns="101600" tIns="0" rIns="82550" bIns="0" rtlCol="0">
            <a:noAutofit/>
          </a:bodyPr>
          <a:lstStyle>
            <a:lvl1pPr marL="171450" marR="0" lvl="0" indent="-171450" algn="l" defTabSz="685800" rtl="0" eaLnBrk="1" fontAlgn="auto" latinLnBrk="0" hangingPunct="1">
              <a:lnSpc>
                <a:spcPct val="130000"/>
              </a:lnSpc>
              <a:spcBef>
                <a:spcPct val="0"/>
              </a:spcBef>
              <a:spcAft>
                <a:spcPts val="750"/>
              </a:spcAft>
              <a:buFont typeface="Arial" pitchFamily="34" charset="0"/>
              <a:buChar char="•"/>
              <a:defRPr kumimoji="0" lang="zh-CN" altLang="en-US" sz="1200" b="0" i="0" u="none" strike="noStrike" kern="1200" cap="none" spc="113" normalizeH="0" baseline="0" noProof="1">
                <a:solidFill>
                  <a:schemeClr val="tx1"/>
                </a:solidFill>
                <a:uFillTx/>
                <a:latin typeface="微软雅黑" panose="020b0503020204020204" charset="-122"/>
                <a:ea typeface="微软雅黑"/>
                <a:cs typeface="+mn-cs"/>
                <a:sym typeface="+mn-ea"/>
              </a:defRPr>
            </a:lvl1pPr>
            <a:lvl2pPr marL="514350" marR="0" lvl="1" indent="-171450" algn="l" defTabSz="685800" rtl="0" eaLnBrk="1" fontAlgn="auto" latinLnBrk="0" hangingPunct="1">
              <a:lnSpc>
                <a:spcPct val="130000"/>
              </a:lnSpc>
              <a:spcBef>
                <a:spcPct val="0"/>
              </a:spcBef>
              <a:spcAft>
                <a:spcPts val="750"/>
              </a:spcAft>
              <a:buFont typeface="Arial" pitchFamily="34" charset="0"/>
              <a:buChar char="•"/>
              <a:tabLst>
                <a:tab pos="1207135"/>
              </a:tabLst>
              <a:defRPr kumimoji="0" lang="zh-CN" altLang="en-US" sz="1200" b="0" i="0" u="none" strike="noStrike" kern="1200" cap="none" spc="113" normalizeH="0" baseline="0" noProof="1">
                <a:solidFill>
                  <a:schemeClr val="tx1"/>
                </a:solidFill>
                <a:uFillTx/>
                <a:latin typeface="微软雅黑" panose="020b0503020204020204" charset="-122"/>
                <a:ea typeface="微软雅黑"/>
                <a:cs typeface="+mn-cs"/>
                <a:sym typeface="+mn-ea"/>
              </a:defRPr>
            </a:lvl2pPr>
            <a:lvl3pPr marL="857250" marR="0" lvl="2" indent="-171450" algn="l" defTabSz="685800" rtl="0" eaLnBrk="1" fontAlgn="auto" latinLnBrk="0" hangingPunct="1">
              <a:lnSpc>
                <a:spcPct val="130000"/>
              </a:lnSpc>
              <a:spcBef>
                <a:spcPct val="0"/>
              </a:spcBef>
              <a:spcAft>
                <a:spcPts val="750"/>
              </a:spcAft>
              <a:buFont typeface="Arial" pitchFamily="34" charset="0"/>
              <a:buChar char="•"/>
              <a:defRPr kumimoji="0" lang="zh-CN" altLang="en-US" sz="1200" b="0" i="0" u="none" strike="noStrike" kern="1200" cap="none" spc="113" normalizeH="0" baseline="0" noProof="1">
                <a:solidFill>
                  <a:schemeClr val="tx1"/>
                </a:solidFill>
                <a:uFillTx/>
                <a:latin typeface="微软雅黑" panose="020b0503020204020204" charset="-122"/>
                <a:ea typeface="微软雅黑"/>
                <a:cs typeface="+mn-cs"/>
                <a:sym typeface="+mn-ea"/>
              </a:defRPr>
            </a:lvl3pPr>
            <a:lvl4pPr marL="1200150" marR="0" lvl="3" indent="-171450" algn="l" defTabSz="685800" rtl="0" eaLnBrk="1" fontAlgn="auto" latinLnBrk="0" hangingPunct="1">
              <a:lnSpc>
                <a:spcPct val="130000"/>
              </a:lnSpc>
              <a:spcBef>
                <a:spcPct val="0"/>
              </a:spcBef>
              <a:spcAft>
                <a:spcPts val="750"/>
              </a:spcAft>
              <a:buFont typeface="Arial" pitchFamily="34" charset="0"/>
              <a:buChar char="•"/>
              <a:defRPr kumimoji="0" lang="zh-CN" altLang="en-US" sz="1200" b="0" i="0" u="none" strike="noStrike" kern="1200" cap="none" spc="113" normalizeH="0" baseline="0" noProof="1">
                <a:solidFill>
                  <a:schemeClr val="tx1"/>
                </a:solidFill>
                <a:uFillTx/>
                <a:latin typeface="微软雅黑" panose="020b0503020204020204" charset="-122"/>
                <a:ea typeface="微软雅黑"/>
                <a:cs typeface="+mn-cs"/>
                <a:sym typeface="+mn-ea"/>
              </a:defRPr>
            </a:lvl4pPr>
            <a:lvl5pPr marL="1543050" marR="0" lvl="4" indent="-171450" algn="l" defTabSz="685800" rtl="0" eaLnBrk="1" fontAlgn="auto" latinLnBrk="0" hangingPunct="1">
              <a:lnSpc>
                <a:spcPct val="130000"/>
              </a:lnSpc>
              <a:spcBef>
                <a:spcPct val="0"/>
              </a:spcBef>
              <a:spcAft>
                <a:spcPts val="750"/>
              </a:spcAft>
              <a:buFont typeface="Arial" pitchFamily="34" charset="0"/>
              <a:buChar char="•"/>
              <a:defRPr kumimoji="0" lang="zh-CN" altLang="en-US" sz="1200" b="0" i="0" u="none" strike="noStrike" kern="1200" cap="none" spc="113" normalizeH="0" baseline="0" noProof="1">
                <a:solidFill>
                  <a:schemeClr val="tx1"/>
                </a:solidFill>
                <a:uFillTx/>
                <a:latin typeface="微软雅黑" panose="020b0503020204020204" charset="-122"/>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12"/>
            </p:custDataLst>
          </p:nvPr>
        </p:nvSpPr>
        <p:spPr>
          <a:xfrm>
            <a:off x="4676812" y="714382"/>
            <a:ext cx="3962432" cy="285752"/>
          </a:xfrm>
        </p:spPr>
        <p:txBody>
          <a:bodyPr vert="horz" lIns="101600" tIns="38100" rIns="76200" bIns="38100" rtlCol="0" anchor="t" anchorCtr="0">
            <a:noAutofit/>
          </a:bodyPr>
          <a:lstStyle>
            <a:lvl1pPr marL="0" marR="0" lvl="0" indent="0" algn="l" defTabSz="685800" rtl="0" eaLnBrk="1" fontAlgn="auto" latinLnBrk="0" hangingPunct="1">
              <a:lnSpc>
                <a:spcPct val="100000"/>
              </a:lnSpc>
              <a:spcBef>
                <a:spcPct val="0"/>
              </a:spcBef>
              <a:spcAft>
                <a:spcPct val="0"/>
              </a:spcAft>
              <a:buFont typeface="Arial" pitchFamily="34" charset="0"/>
              <a:buNone/>
              <a:defRPr kumimoji="0" lang="zh-CN" altLang="en-US" sz="1500" b="0" i="0" u="none" strike="noStrike" kern="1200" cap="none" spc="150" normalizeH="0" baseline="0" noProof="1">
                <a:solidFill>
                  <a:schemeClr val="tx1"/>
                </a:solidFill>
                <a:uFillTx/>
                <a:latin typeface="微软雅黑" panose="020b0503020204020204" charset="-122"/>
                <a:ea typeface="微软雅黑"/>
                <a:cs typeface="+mn-cs"/>
                <a:sym typeface="+mn-ea"/>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3"/>
            </p:custDataLst>
          </p:nvPr>
        </p:nvSpPr>
        <p:spPr>
          <a:xfrm>
            <a:off x="4676812" y="1054894"/>
            <a:ext cx="3962432" cy="3701064"/>
          </a:xfrm>
        </p:spPr>
        <p:txBody>
          <a:bodyPr vert="horz" lIns="101600" tIns="0" rIns="82550" bIns="0" rtlCol="0">
            <a:noAutofit/>
          </a:bodyPr>
          <a:lstStyle>
            <a:lvl1pPr marL="171450" marR="0" lvl="0" indent="-171450" algn="l" defTabSz="685800" rtl="0" eaLnBrk="1" fontAlgn="auto" latinLnBrk="0" hangingPunct="1">
              <a:lnSpc>
                <a:spcPct val="130000"/>
              </a:lnSpc>
              <a:spcBef>
                <a:spcPct val="0"/>
              </a:spcBef>
              <a:spcAft>
                <a:spcPts val="750"/>
              </a:spcAft>
              <a:buFont typeface="Arial" pitchFamily="34" charset="0"/>
              <a:buChar char="•"/>
              <a:defRPr kumimoji="0" lang="zh-CN" altLang="en-US" sz="1200" b="0" i="0" u="none" strike="noStrike" kern="1200" cap="none" spc="113" normalizeH="0" baseline="0" noProof="1">
                <a:solidFill>
                  <a:schemeClr val="tx1"/>
                </a:solidFill>
                <a:uFillTx/>
                <a:latin typeface="微软雅黑" panose="020b0503020204020204" charset="-122"/>
                <a:ea typeface="微软雅黑"/>
                <a:cs typeface="+mn-cs"/>
                <a:sym typeface="+mn-ea"/>
              </a:defRPr>
            </a:lvl1pPr>
            <a:lvl2pPr marL="514350" marR="0" lvl="1" indent="-171450" algn="l" defTabSz="685800" rtl="0" eaLnBrk="1" fontAlgn="auto" latinLnBrk="0" hangingPunct="1">
              <a:lnSpc>
                <a:spcPct val="130000"/>
              </a:lnSpc>
              <a:spcBef>
                <a:spcPct val="0"/>
              </a:spcBef>
              <a:spcAft>
                <a:spcPts val="750"/>
              </a:spcAft>
              <a:buFont typeface="Arial" pitchFamily="34" charset="0"/>
              <a:buChar char="•"/>
              <a:tabLst>
                <a:tab pos="1207135"/>
              </a:tabLst>
              <a:defRPr kumimoji="0" lang="zh-CN" altLang="en-US" sz="1200" b="0" i="0" u="none" strike="noStrike" kern="1200" cap="none" spc="113" normalizeH="0" baseline="0" noProof="1">
                <a:solidFill>
                  <a:schemeClr val="tx1"/>
                </a:solidFill>
                <a:uFillTx/>
                <a:latin typeface="微软雅黑" panose="020b0503020204020204" charset="-122"/>
                <a:ea typeface="微软雅黑"/>
                <a:cs typeface="+mn-cs"/>
                <a:sym typeface="+mn-ea"/>
              </a:defRPr>
            </a:lvl2pPr>
            <a:lvl3pPr marL="857250" marR="0" lvl="2" indent="-171450" algn="l" defTabSz="685800" rtl="0" eaLnBrk="1" fontAlgn="auto" latinLnBrk="0" hangingPunct="1">
              <a:lnSpc>
                <a:spcPct val="130000"/>
              </a:lnSpc>
              <a:spcBef>
                <a:spcPct val="0"/>
              </a:spcBef>
              <a:spcAft>
                <a:spcPts val="750"/>
              </a:spcAft>
              <a:buFont typeface="Arial" pitchFamily="34" charset="0"/>
              <a:buChar char="•"/>
              <a:defRPr kumimoji="0" lang="zh-CN" altLang="en-US" sz="1200" b="0" i="0" u="none" strike="noStrike" kern="1200" cap="none" spc="113" normalizeH="0" baseline="0" noProof="1">
                <a:solidFill>
                  <a:schemeClr val="tx1"/>
                </a:solidFill>
                <a:uFillTx/>
                <a:latin typeface="微软雅黑" panose="020b0503020204020204" charset="-122"/>
                <a:ea typeface="微软雅黑"/>
                <a:cs typeface="+mn-cs"/>
                <a:sym typeface="+mn-ea"/>
              </a:defRPr>
            </a:lvl3pPr>
            <a:lvl4pPr marL="1200150" marR="0" lvl="3" indent="-171450" algn="l" defTabSz="685800" rtl="0" eaLnBrk="1" fontAlgn="auto" latinLnBrk="0" hangingPunct="1">
              <a:lnSpc>
                <a:spcPct val="130000"/>
              </a:lnSpc>
              <a:spcBef>
                <a:spcPct val="0"/>
              </a:spcBef>
              <a:spcAft>
                <a:spcPts val="750"/>
              </a:spcAft>
              <a:buFont typeface="Arial" pitchFamily="34" charset="0"/>
              <a:buChar char="•"/>
              <a:defRPr kumimoji="0" lang="zh-CN" altLang="en-US" sz="1200" b="0" i="0" u="none" strike="noStrike" kern="1200" cap="none" spc="113" normalizeH="0" baseline="0" noProof="1">
                <a:solidFill>
                  <a:schemeClr val="tx1"/>
                </a:solidFill>
                <a:uFillTx/>
                <a:latin typeface="微软雅黑" panose="020b0503020204020204" charset="-122"/>
                <a:ea typeface="微软雅黑"/>
                <a:cs typeface="+mn-cs"/>
                <a:sym typeface="+mn-ea"/>
              </a:defRPr>
            </a:lvl4pPr>
            <a:lvl5pPr marL="1543050" marR="0" lvl="4" indent="-171450" algn="l" defTabSz="685800" rtl="0" eaLnBrk="1" fontAlgn="auto" latinLnBrk="0" hangingPunct="1">
              <a:lnSpc>
                <a:spcPct val="130000"/>
              </a:lnSpc>
              <a:spcBef>
                <a:spcPct val="0"/>
              </a:spcBef>
              <a:spcAft>
                <a:spcPts val="750"/>
              </a:spcAft>
              <a:buFont typeface="Arial" pitchFamily="34" charset="0"/>
              <a:buChar char="•"/>
              <a:defRPr kumimoji="0" lang="zh-CN" altLang="en-US" sz="1200" b="0" i="0" u="none" strike="noStrike" kern="1200" cap="none" spc="113" normalizeH="0" baseline="0" noProof="1">
                <a:solidFill>
                  <a:schemeClr val="tx1"/>
                </a:solidFill>
                <a:uFillTx/>
                <a:latin typeface="微软雅黑" panose="020b0503020204020204" charset="-122"/>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4"/>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5"/>
            </p:custDataLst>
          </p:nvPr>
        </p:nvSpPr>
        <p:spPr/>
        <p:txBody>
          <a:bodyPr/>
          <a:lstStyle/>
          <a:p>
            <a:endParaRPr lang="zh-CN" altLang="en-US"/>
          </a:p>
        </p:txBody>
      </p:sp>
      <p:sp>
        <p:nvSpPr>
          <p:cNvPr id="9" name="灯片编号占位符 8"/>
          <p:cNvSpPr>
            <a:spLocks noGrp="1"/>
          </p:cNvSpPr>
          <p:nvPr>
            <p:ph type="sldNum" sz="quarter" idx="12"/>
            <p:custDataLst>
              <p:tags r:id="rId1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custDataLst>
            <p:tags r:id="rId1"/>
          </p:custDataLst>
        </p:nvPr>
      </p:nvGrpSpPr>
      <p:grpSpPr>
        <a:xfrm>
          <a:off x="0" y="0"/>
          <a:ext cx="0" cy="0"/>
        </a:xfrm>
      </p:grpSpPr>
      <p:pic>
        <p:nvPicPr>
          <p:cNvPr id="7" name="图片 6"/>
          <p:cNvPicPr>
            <a:picLocks noChangeAspect="1"/>
          </p:cNvPicPr>
          <p:nvPr userDrawn="1">
            <p:custDataLst>
              <p:tags r:id="rId3"/>
            </p:custDataLst>
          </p:nvPr>
        </p:nvPicPr>
        <p:blipFill>
          <a:blip r:embed="rId2"/>
          <a:stretch>
            <a:fillRect/>
          </a:stretch>
        </p:blipFill>
        <p:spPr>
          <a:xfrm>
            <a:off x="11430" y="2480313"/>
            <a:ext cx="9144000" cy="2666049"/>
          </a:xfrm>
          <a:prstGeom prst="rect">
            <a:avLst/>
          </a:prstGeom>
        </p:spPr>
      </p:pic>
      <p:sp>
        <p:nvSpPr>
          <p:cNvPr id="6" name="矩形 5"/>
          <p:cNvSpPr/>
          <p:nvPr userDrawn="1">
            <p:custDataLst>
              <p:tags r:id="rId4"/>
            </p:custDataLst>
          </p:nvPr>
        </p:nvSpPr>
        <p:spPr>
          <a:xfrm>
            <a:off x="477" y="-14764"/>
            <a:ext cx="9139714" cy="5155883"/>
          </a:xfrm>
          <a:prstGeom prst="rect">
            <a:avLst/>
          </a:prstGeom>
          <a:solidFill>
            <a:schemeClr val="bg1">
              <a:alpha val="7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p>
        </p:txBody>
      </p:sp>
      <p:sp>
        <p:nvSpPr>
          <p:cNvPr id="2" name="标题 1"/>
          <p:cNvSpPr>
            <a:spLocks noGrp="1"/>
          </p:cNvSpPr>
          <p:nvPr>
            <p:ph type="title"/>
            <p:custDataLst>
              <p:tags r:id="rId5"/>
            </p:custDataLst>
          </p:nvPr>
        </p:nvSpPr>
        <p:spPr/>
        <p:txBody>
          <a:bodyPr vert="horz" lIns="101600" tIns="38100" rIns="76200" bIns="38100" rtlCol="0" anchor="t" anchorCtr="0">
            <a:noAutofit/>
          </a:bodyPr>
          <a:lstStyle>
            <a:lvl1pPr marL="0" marR="0" lvl="0" algn="l" defTabSz="685800" rtl="0" eaLnBrk="1" fontAlgn="auto" latinLnBrk="0" hangingPunct="1">
              <a:lnSpc>
                <a:spcPct val="100000"/>
              </a:lnSpc>
              <a:buNone/>
              <a:defRPr kumimoji="0" lang="zh-CN" altLang="en-US" sz="1800" b="1" i="0" u="none" strike="noStrike" kern="1200" cap="none" spc="150" normalizeH="0" baseline="0" noProof="1">
                <a:solidFill>
                  <a:schemeClr val="tx1"/>
                </a:solidFill>
                <a:uFillTx/>
                <a:latin typeface="微软雅黑" panose="020b0503020204020204" charset="-122"/>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custDataLst>
            <p:tags r:id="rId1"/>
          </p:custDataLst>
        </p:nvPr>
      </p:nvGrpSpPr>
      <p:grpSpPr>
        <a:xfrm>
          <a:off x="0" y="0"/>
          <a:ext cx="0" cy="0"/>
        </a:xfrm>
      </p:grpSpPr>
      <p:grpSp>
        <p:nvGrpSpPr>
          <p:cNvPr id="10" name="组合 9"/>
          <p:cNvGrpSpPr/>
          <p:nvPr userDrawn="1">
            <p:custDataLst>
              <p:tags r:id="rId2"/>
            </p:custDataLst>
          </p:nvPr>
        </p:nvGrpSpPr>
        <p:grpSpPr>
          <a:xfrm>
            <a:off x="7306148" y="4356489"/>
            <a:ext cx="1838438" cy="785704"/>
            <a:chOff x="8387715" y="5596255"/>
            <a:chExt cx="3832225" cy="1250950"/>
          </a:xfrm>
        </p:grpSpPr>
        <p:grpSp>
          <p:nvGrpSpPr>
            <p:cNvPr id="8" name="组合 7"/>
            <p:cNvGrpSpPr/>
            <p:nvPr userDrawn="1">
              <p:custDataLst>
                <p:tags r:id="rId3"/>
              </p:custDataLst>
            </p:nvPr>
          </p:nvGrpSpPr>
          <p:grpSpPr>
            <a:xfrm>
              <a:off x="8387715" y="5596255"/>
              <a:ext cx="3832225" cy="1250950"/>
              <a:chOff x="8387715" y="5596255"/>
              <a:chExt cx="3832225" cy="1250950"/>
            </a:xfrm>
          </p:grpSpPr>
          <p:sp>
            <p:nvSpPr>
              <p:cNvPr id="44" name="矩形 2"/>
              <p:cNvSpPr/>
              <p:nvPr userDrawn="1">
                <p:custDataLst>
                  <p:tags r:id="rId4"/>
                </p:custDataLst>
              </p:nvPr>
            </p:nvSpPr>
            <p:spPr>
              <a:xfrm>
                <a:off x="8809355" y="5596255"/>
                <a:ext cx="1461135" cy="634365"/>
              </a:xfrm>
              <a:custGeom>
                <a:rect l="l" t="t" r="r" b="b"/>
                <a:pathLst>
                  <a:path w="421674" h="210838">
                    <a:moveTo>
                      <a:pt x="210838" y="0"/>
                    </a:moveTo>
                    <a:lnTo>
                      <a:pt x="421675" y="210838"/>
                    </a:lnTo>
                    <a:lnTo>
                      <a:pt x="0" y="210838"/>
                    </a:lnTo>
                    <a:close/>
                  </a:path>
                </a:pathLst>
              </a:cu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57" name="矩形 2"/>
              <p:cNvSpPr/>
              <p:nvPr userDrawn="1">
                <p:custDataLst>
                  <p:tags r:id="rId5"/>
                </p:custDataLst>
              </p:nvPr>
            </p:nvSpPr>
            <p:spPr>
              <a:xfrm>
                <a:off x="8387715" y="5955030"/>
                <a:ext cx="2051050" cy="892175"/>
              </a:xfrm>
              <a:custGeom>
                <a:rect l="l" t="t" r="r" b="b"/>
                <a:pathLst>
                  <a:path w="421674" h="210838">
                    <a:moveTo>
                      <a:pt x="210838" y="0"/>
                    </a:moveTo>
                    <a:lnTo>
                      <a:pt x="421675" y="210838"/>
                    </a:lnTo>
                    <a:lnTo>
                      <a:pt x="0" y="210838"/>
                    </a:lnTo>
                    <a:close/>
                  </a:path>
                </a:pathLst>
              </a:cu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108" name="矩形 2"/>
              <p:cNvSpPr/>
              <p:nvPr userDrawn="1">
                <p:custDataLst>
                  <p:tags r:id="rId6"/>
                </p:custDataLst>
              </p:nvPr>
            </p:nvSpPr>
            <p:spPr>
              <a:xfrm>
                <a:off x="9978390" y="5608955"/>
                <a:ext cx="292100" cy="127000"/>
              </a:xfrm>
              <a:custGeom>
                <a:rect l="l" t="t" r="r" b="b"/>
                <a:pathLst>
                  <a:path w="421674" h="210838">
                    <a:moveTo>
                      <a:pt x="210838" y="0"/>
                    </a:moveTo>
                    <a:lnTo>
                      <a:pt x="421675" y="210838"/>
                    </a:lnTo>
                    <a:lnTo>
                      <a:pt x="0" y="210838"/>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96" name="矩形 2"/>
              <p:cNvSpPr/>
              <p:nvPr userDrawn="1">
                <p:custDataLst>
                  <p:tags r:id="rId7"/>
                </p:custDataLst>
              </p:nvPr>
            </p:nvSpPr>
            <p:spPr>
              <a:xfrm>
                <a:off x="9336405" y="5596255"/>
                <a:ext cx="2883535" cy="1250950"/>
              </a:xfrm>
              <a:custGeom>
                <a:rect l="l" t="t" r="r" b="b"/>
                <a:pathLst>
                  <a:path w="421674" h="210838">
                    <a:moveTo>
                      <a:pt x="210838" y="0"/>
                    </a:moveTo>
                    <a:lnTo>
                      <a:pt x="421675" y="210838"/>
                    </a:lnTo>
                    <a:lnTo>
                      <a:pt x="0" y="210838"/>
                    </a:lnTo>
                    <a:close/>
                  </a:path>
                </a:pathLst>
              </a:custGeom>
              <a:solidFill>
                <a:srgbClr val="FFF2CC">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grpSp>
        <p:sp>
          <p:nvSpPr>
            <p:cNvPr id="106" name="矩形 2"/>
            <p:cNvSpPr/>
            <p:nvPr userDrawn="1">
              <p:custDataLst>
                <p:tags r:id="rId8"/>
              </p:custDataLst>
            </p:nvPr>
          </p:nvSpPr>
          <p:spPr>
            <a:xfrm>
              <a:off x="9911715" y="6414135"/>
              <a:ext cx="996315" cy="433070"/>
            </a:xfrm>
            <a:custGeom>
              <a:rect l="l" t="t" r="r" b="b"/>
              <a:pathLst>
                <a:path w="421674" h="210838">
                  <a:moveTo>
                    <a:pt x="210838" y="0"/>
                  </a:moveTo>
                  <a:lnTo>
                    <a:pt x="421675" y="210838"/>
                  </a:lnTo>
                  <a:lnTo>
                    <a:pt x="0" y="210838"/>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grpSp>
      <p:sp>
        <p:nvSpPr>
          <p:cNvPr id="2" name="标题 1"/>
          <p:cNvSpPr>
            <a:spLocks noGrp="1"/>
          </p:cNvSpPr>
          <p:nvPr>
            <p:ph type="title"/>
            <p:custDataLst>
              <p:tags r:id="rId9"/>
            </p:custDataLst>
          </p:nvPr>
        </p:nvSpPr>
        <p:spPr>
          <a:xfrm>
            <a:off x="502448" y="332426"/>
            <a:ext cx="8139178" cy="331473"/>
          </a:xfrm>
        </p:spPr>
        <p:txBody>
          <a:bodyPr vert="horz" lIns="101600" tIns="38100" rIns="76200" bIns="38100" rtlCol="0" anchor="t" anchorCtr="0">
            <a:noAutofit/>
          </a:bodyPr>
          <a:lstStyle>
            <a:lvl1pPr marL="0" marR="0" lvl="0" algn="l" defTabSz="685800" rtl="0" eaLnBrk="1" fontAlgn="auto" latinLnBrk="0" hangingPunct="1">
              <a:lnSpc>
                <a:spcPct val="100000"/>
              </a:lnSpc>
              <a:buNone/>
              <a:defRPr kumimoji="0" lang="zh-CN" altLang="en-US" sz="1800" b="1" i="0" u="none" strike="noStrike" kern="1200" cap="none" spc="15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10"/>
            </p:custDataLst>
          </p:nvPr>
        </p:nvSpPr>
        <p:spPr>
          <a:xfrm>
            <a:off x="502447" y="714382"/>
            <a:ext cx="3962432" cy="4041680"/>
          </a:xfrm>
        </p:spPr>
        <p:txBody>
          <a:bodyPr vert="horz" lIns="101600" tIns="0" rIns="82550" bIns="0" rtlCol="0">
            <a:noAutofit/>
          </a:bodyPr>
          <a:lstStyle>
            <a:lvl1pPr marL="0" marR="0" lvl="0" indent="0" algn="l" defTabSz="685800" rtl="0" eaLnBrk="1" fontAlgn="auto" latinLnBrk="0" hangingPunct="1">
              <a:lnSpc>
                <a:spcPct val="130000"/>
              </a:lnSpc>
              <a:spcBef>
                <a:spcPct val="0"/>
              </a:spcBef>
              <a:spcAft>
                <a:spcPts val="750"/>
              </a:spcAft>
              <a:buFont typeface="Arial" pitchFamily="34" charset="0"/>
              <a:buNone/>
              <a:defRPr kumimoji="0" lang="zh-CN" altLang="en-US" sz="1200" b="0" i="0" u="none" strike="noStrike" kern="1200" cap="none" spc="113" normalizeH="0" baseline="0" noProof="1">
                <a:solidFill>
                  <a:schemeClr val="tx1">
                    <a:lumMod val="85000"/>
                    <a:lumOff val="15000"/>
                  </a:schemeClr>
                </a:solidFill>
                <a:uFillTx/>
                <a:latin typeface="微软雅黑" panose="020b0503020204020204" charset="-122"/>
                <a:ea typeface="微软雅黑"/>
                <a:cs typeface="+mn-cs"/>
                <a:sym typeface="+mn-ea"/>
              </a:defRPr>
            </a:lvl1pPr>
            <a:lvl2pPr marL="514350" marR="0" lvl="1" indent="-171450" algn="l" defTabSz="685800" rtl="0" eaLnBrk="1" fontAlgn="auto" latinLnBrk="0" hangingPunct="1">
              <a:lnSpc>
                <a:spcPct val="130000"/>
              </a:lnSpc>
              <a:spcBef>
                <a:spcPct val="0"/>
              </a:spcBef>
              <a:spcAft>
                <a:spcPts val="750"/>
              </a:spcAft>
              <a:buFont typeface="Arial" pitchFamily="34" charset="0"/>
              <a:buChar char="•"/>
              <a:tabLst>
                <a:tab pos="1207135"/>
              </a:tabLst>
              <a:defRPr kumimoji="0" lang="zh-CN" altLang="en-US" sz="1200" b="0" i="0" u="none" strike="noStrike" kern="1200" cap="none" spc="113" normalizeH="0" baseline="0" noProof="1">
                <a:solidFill>
                  <a:schemeClr val="tx1"/>
                </a:solidFill>
                <a:uFillTx/>
                <a:latin typeface="+mn-lt"/>
                <a:ea typeface="+mn-ea"/>
                <a:cs typeface="+mn-cs"/>
                <a:sym typeface="+mn-ea"/>
              </a:defRPr>
            </a:lvl2pPr>
            <a:lvl3pPr marL="857250" marR="0" lvl="2" indent="-171450" algn="l" defTabSz="685800" rtl="0" eaLnBrk="1" fontAlgn="auto" latinLnBrk="0" hangingPunct="1">
              <a:lnSpc>
                <a:spcPct val="130000"/>
              </a:lnSpc>
              <a:spcBef>
                <a:spcPct val="0"/>
              </a:spcBef>
              <a:spcAft>
                <a:spcPts val="750"/>
              </a:spcAft>
              <a:buFont typeface="Arial" pitchFamily="34" charset="0"/>
              <a:buChar char="•"/>
              <a:defRPr kumimoji="0" lang="zh-CN" altLang="en-US" sz="1200" b="0" i="0" u="none" strike="noStrike" kern="1200" cap="none" spc="113" normalizeH="0" baseline="0" noProof="1">
                <a:solidFill>
                  <a:schemeClr val="tx1"/>
                </a:solidFill>
                <a:uFillTx/>
                <a:latin typeface="+mn-lt"/>
                <a:ea typeface="+mn-ea"/>
                <a:cs typeface="+mn-cs"/>
                <a:sym typeface="+mn-ea"/>
              </a:defRPr>
            </a:lvl3pPr>
            <a:lvl4pPr marL="1200150" marR="0" lvl="3" indent="-171450" algn="l" defTabSz="685800" rtl="0" eaLnBrk="1" fontAlgn="auto" latinLnBrk="0" hangingPunct="1">
              <a:lnSpc>
                <a:spcPct val="130000"/>
              </a:lnSpc>
              <a:spcBef>
                <a:spcPct val="0"/>
              </a:spcBef>
              <a:spcAft>
                <a:spcPts val="750"/>
              </a:spcAft>
              <a:buFont typeface="Arial" pitchFamily="34" charset="0"/>
              <a:buChar char="•"/>
              <a:defRPr kumimoji="0" lang="zh-CN" altLang="en-US" sz="1200" b="0" i="0" u="none" strike="noStrike" kern="1200" cap="none" spc="113" normalizeH="0" baseline="0" noProof="1">
                <a:solidFill>
                  <a:schemeClr val="tx1"/>
                </a:solidFill>
                <a:uFillTx/>
                <a:latin typeface="+mn-lt"/>
                <a:ea typeface="+mn-ea"/>
                <a:cs typeface="+mn-cs"/>
                <a:sym typeface="+mn-ea"/>
              </a:defRPr>
            </a:lvl4pPr>
            <a:lvl5pPr marL="1543050" marR="0" lvl="4" indent="-171450" algn="l" defTabSz="685800" rtl="0" eaLnBrk="1" fontAlgn="auto" latinLnBrk="0" hangingPunct="1">
              <a:lnSpc>
                <a:spcPct val="130000"/>
              </a:lnSpc>
              <a:spcBef>
                <a:spcPct val="0"/>
              </a:spcBef>
              <a:spcAft>
                <a:spcPts val="750"/>
              </a:spcAft>
              <a:buFont typeface="Arial" pitchFamily="34" charset="0"/>
              <a:buChar char="•"/>
              <a:defRPr kumimoji="0" lang="zh-CN" altLang="en-US" sz="1200" b="0" i="0" u="none" strike="noStrike" kern="1200" cap="none" spc="113"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11"/>
            </p:custDataLst>
          </p:nvPr>
        </p:nvSpPr>
        <p:spPr>
          <a:xfrm>
            <a:off x="4679194" y="714382"/>
            <a:ext cx="3962432" cy="4041680"/>
          </a:xfrm>
        </p:spPr>
        <p:txBody>
          <a:bodyPr vert="horz" lIns="101600" tIns="0" rIns="82550" bIns="0" rtlCol="0">
            <a:normAutofit/>
          </a:bodyPr>
          <a:lstStyle>
            <a:lvl1pPr marL="171450" marR="0" lvl="0" indent="-171450" algn="l" defTabSz="685800" rtl="0" eaLnBrk="1" fontAlgn="auto" latinLnBrk="0" hangingPunct="1">
              <a:lnSpc>
                <a:spcPct val="130000"/>
              </a:lnSpc>
              <a:spcBef>
                <a:spcPct val="0"/>
              </a:spcBef>
              <a:spcAft>
                <a:spcPts val="750"/>
              </a:spcAft>
              <a:buFont typeface="Arial" pitchFamily="34" charset="0"/>
              <a:buChar char="•"/>
              <a:defRPr kumimoji="0" lang="zh-CN" altLang="en-US" sz="1200" b="0" i="0" u="none" strike="noStrike" kern="1200" cap="none" spc="113" normalizeH="0" baseline="0" noProof="1">
                <a:solidFill>
                  <a:schemeClr val="tx1">
                    <a:lumMod val="85000"/>
                    <a:lumOff val="15000"/>
                  </a:schemeClr>
                </a:solidFill>
                <a:uFillTx/>
                <a:latin typeface="微软雅黑" panose="020b0503020204020204" charset="-122"/>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12"/>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3"/>
            </p:custDataLst>
          </p:nvPr>
        </p:nvSpPr>
        <p:spPr/>
        <p:txBody>
          <a:bodyPr/>
          <a:lstStyle/>
          <a:p>
            <a:endParaRPr lang="zh-CN" altLang="en-US"/>
          </a:p>
        </p:txBody>
      </p:sp>
      <p:sp>
        <p:nvSpPr>
          <p:cNvPr id="7" name="灯片编号占位符 6"/>
          <p:cNvSpPr>
            <a:spLocks noGrp="1"/>
          </p:cNvSpPr>
          <p:nvPr>
            <p:ph type="sldNum" sz="quarter" idx="12"/>
            <p:custDataLst>
              <p:tags r:id="rId14"/>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bg2"/>
        </a:solidFill>
        <a:effectLst/>
      </p:bgPr>
    </p:bg>
    <p:spTree>
      <p:nvGrpSpPr>
        <p:cNvPr id="1" name=""/>
        <p:cNvGrpSpPr/>
        <p:nvPr>
          <p:custDataLst>
            <p:tags r:id="rId1"/>
          </p:custDataLst>
        </p:nvPr>
      </p:nvGrpSpPr>
      <p:grpSpPr>
        <a:xfrm>
          <a:off x="0" y="0"/>
          <a:ext cx="0" cy="0"/>
        </a:xfrm>
      </p:grpSpPr>
      <p:grpSp>
        <p:nvGrpSpPr>
          <p:cNvPr id="10" name="组合 9"/>
          <p:cNvGrpSpPr/>
          <p:nvPr userDrawn="1">
            <p:custDataLst>
              <p:tags r:id="rId2"/>
            </p:custDataLst>
          </p:nvPr>
        </p:nvGrpSpPr>
        <p:grpSpPr>
          <a:xfrm>
            <a:off x="7141" y="4356489"/>
            <a:ext cx="1838438" cy="785704"/>
            <a:chOff x="8387715" y="5596255"/>
            <a:chExt cx="3832225" cy="1250950"/>
          </a:xfrm>
        </p:grpSpPr>
        <p:grpSp>
          <p:nvGrpSpPr>
            <p:cNvPr id="8" name="组合 7"/>
            <p:cNvGrpSpPr/>
            <p:nvPr userDrawn="1">
              <p:custDataLst>
                <p:tags r:id="rId3"/>
              </p:custDataLst>
            </p:nvPr>
          </p:nvGrpSpPr>
          <p:grpSpPr>
            <a:xfrm>
              <a:off x="8387715" y="5596255"/>
              <a:ext cx="3832225" cy="1250950"/>
              <a:chOff x="8387715" y="5596255"/>
              <a:chExt cx="3832225" cy="1250950"/>
            </a:xfrm>
          </p:grpSpPr>
          <p:sp>
            <p:nvSpPr>
              <p:cNvPr id="44" name="矩形 2"/>
              <p:cNvSpPr/>
              <p:nvPr userDrawn="1">
                <p:custDataLst>
                  <p:tags r:id="rId4"/>
                </p:custDataLst>
              </p:nvPr>
            </p:nvSpPr>
            <p:spPr>
              <a:xfrm>
                <a:off x="8809355" y="5596255"/>
                <a:ext cx="1461135" cy="634365"/>
              </a:xfrm>
              <a:custGeom>
                <a:rect l="l" t="t" r="r" b="b"/>
                <a:pathLst>
                  <a:path w="421674" h="210838">
                    <a:moveTo>
                      <a:pt x="210838" y="0"/>
                    </a:moveTo>
                    <a:lnTo>
                      <a:pt x="421675" y="210838"/>
                    </a:lnTo>
                    <a:lnTo>
                      <a:pt x="0" y="210838"/>
                    </a:lnTo>
                    <a:close/>
                  </a:path>
                </a:pathLst>
              </a:cu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57" name="矩形 2"/>
              <p:cNvSpPr/>
              <p:nvPr userDrawn="1">
                <p:custDataLst>
                  <p:tags r:id="rId5"/>
                </p:custDataLst>
              </p:nvPr>
            </p:nvSpPr>
            <p:spPr>
              <a:xfrm>
                <a:off x="8387715" y="5955030"/>
                <a:ext cx="2051050" cy="892175"/>
              </a:xfrm>
              <a:custGeom>
                <a:rect l="l" t="t" r="r" b="b"/>
                <a:pathLst>
                  <a:path w="421674" h="210838">
                    <a:moveTo>
                      <a:pt x="210838" y="0"/>
                    </a:moveTo>
                    <a:lnTo>
                      <a:pt x="421675" y="210838"/>
                    </a:lnTo>
                    <a:lnTo>
                      <a:pt x="0" y="210838"/>
                    </a:lnTo>
                    <a:close/>
                  </a:path>
                </a:pathLst>
              </a:cu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108" name="矩形 2"/>
              <p:cNvSpPr/>
              <p:nvPr userDrawn="1">
                <p:custDataLst>
                  <p:tags r:id="rId6"/>
                </p:custDataLst>
              </p:nvPr>
            </p:nvSpPr>
            <p:spPr>
              <a:xfrm>
                <a:off x="9978390" y="5608955"/>
                <a:ext cx="292100" cy="127000"/>
              </a:xfrm>
              <a:custGeom>
                <a:rect l="l" t="t" r="r" b="b"/>
                <a:pathLst>
                  <a:path w="421674" h="210838">
                    <a:moveTo>
                      <a:pt x="210838" y="0"/>
                    </a:moveTo>
                    <a:lnTo>
                      <a:pt x="421675" y="210838"/>
                    </a:lnTo>
                    <a:lnTo>
                      <a:pt x="0" y="210838"/>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96" name="矩形 2"/>
              <p:cNvSpPr/>
              <p:nvPr userDrawn="1">
                <p:custDataLst>
                  <p:tags r:id="rId7"/>
                </p:custDataLst>
              </p:nvPr>
            </p:nvSpPr>
            <p:spPr>
              <a:xfrm>
                <a:off x="9336405" y="5596255"/>
                <a:ext cx="2883535" cy="1250950"/>
              </a:xfrm>
              <a:custGeom>
                <a:rect l="l" t="t" r="r" b="b"/>
                <a:pathLst>
                  <a:path w="421674" h="210838">
                    <a:moveTo>
                      <a:pt x="210838" y="0"/>
                    </a:moveTo>
                    <a:lnTo>
                      <a:pt x="421675" y="210838"/>
                    </a:lnTo>
                    <a:lnTo>
                      <a:pt x="0" y="210838"/>
                    </a:lnTo>
                    <a:close/>
                  </a:path>
                </a:pathLst>
              </a:custGeom>
              <a:solidFill>
                <a:srgbClr val="FFF2CC">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grpSp>
        <p:sp>
          <p:nvSpPr>
            <p:cNvPr id="106" name="矩形 2"/>
            <p:cNvSpPr/>
            <p:nvPr userDrawn="1">
              <p:custDataLst>
                <p:tags r:id="rId8"/>
              </p:custDataLst>
            </p:nvPr>
          </p:nvSpPr>
          <p:spPr>
            <a:xfrm>
              <a:off x="9911715" y="6414135"/>
              <a:ext cx="996315" cy="433070"/>
            </a:xfrm>
            <a:custGeom>
              <a:rect l="l" t="t" r="r" b="b"/>
              <a:pathLst>
                <a:path w="421674" h="210838">
                  <a:moveTo>
                    <a:pt x="210838" y="0"/>
                  </a:moveTo>
                  <a:lnTo>
                    <a:pt x="421675" y="210838"/>
                  </a:lnTo>
                  <a:lnTo>
                    <a:pt x="0" y="210838"/>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grpSp>
      <p:sp>
        <p:nvSpPr>
          <p:cNvPr id="2" name="竖排标题 1"/>
          <p:cNvSpPr>
            <a:spLocks noGrp="1"/>
          </p:cNvSpPr>
          <p:nvPr>
            <p:ph type="title" orient="vert"/>
            <p:custDataLst>
              <p:tags r:id="rId9"/>
            </p:custDataLst>
          </p:nvPr>
        </p:nvSpPr>
        <p:spPr>
          <a:xfrm>
            <a:off x="7928351" y="714382"/>
            <a:ext cx="713238" cy="4041680"/>
          </a:xfrm>
        </p:spPr>
        <p:txBody>
          <a:bodyPr vert="eaVert" lIns="101600" tIns="38100" rIns="76200" bIns="38100" rtlCol="0" anchor="ctr" anchorCtr="0">
            <a:noAutofit/>
          </a:bodyPr>
          <a:lstStyle>
            <a:lvl1pPr marL="0" marR="0" lvl="0" algn="l" defTabSz="685800" rtl="0" eaLnBrk="1" fontAlgn="auto" latinLnBrk="0" hangingPunct="1">
              <a:lnSpc>
                <a:spcPct val="100000"/>
              </a:lnSpc>
              <a:spcAft>
                <a:spcPct val="0"/>
              </a:spcAft>
              <a:buNone/>
              <a:defRPr kumimoji="0" lang="zh-CN" altLang="en-US" sz="1800" b="1" i="0" u="none" strike="noStrike" kern="1200" cap="none" spc="150" normalizeH="0" baseline="0" noProof="1">
                <a:solidFill>
                  <a:schemeClr val="tx1"/>
                </a:solidFill>
                <a:uFillTx/>
                <a:latin typeface="微软雅黑" panose="020b0503020204020204" charset="-122"/>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10"/>
            </p:custDataLst>
          </p:nvPr>
        </p:nvSpPr>
        <p:spPr>
          <a:xfrm>
            <a:off x="502444" y="714376"/>
            <a:ext cx="7371076" cy="4041680"/>
          </a:xfrm>
        </p:spPr>
        <p:txBody>
          <a:bodyPr vert="eaVert"/>
          <a:lstStyle>
            <a:lvl1pPr indent="0" eaLnBrk="1" fontAlgn="auto" latinLnBrk="0" hangingPunct="1">
              <a:defRPr>
                <a:latin typeface="微软雅黑" panose="020b0503020204020204" charset="-122"/>
                <a:ea typeface="微软雅黑"/>
              </a:defRPr>
            </a:lvl1pPr>
            <a:lvl2pPr indent="0" eaLnBrk="1" fontAlgn="auto" latinLnBrk="0" hangingPunct="1">
              <a:defRPr>
                <a:latin typeface="微软雅黑" panose="020b0503020204020204" charset="-122"/>
                <a:ea typeface="微软雅黑"/>
              </a:defRPr>
            </a:lvl2pPr>
            <a:lvl3pPr indent="0" eaLnBrk="1" fontAlgn="auto" latinLnBrk="0" hangingPunct="1">
              <a:defRPr>
                <a:latin typeface="微软雅黑" panose="020b0503020204020204" charset="-122"/>
                <a:ea typeface="微软雅黑"/>
              </a:defRPr>
            </a:lvl3pPr>
            <a:lvl4pPr indent="0" eaLnBrk="1" fontAlgn="auto" latinLnBrk="0" hangingPunct="1">
              <a:defRPr>
                <a:latin typeface="微软雅黑" panose="020b0503020204020204" charset="-122"/>
                <a:ea typeface="微软雅黑"/>
              </a:defRPr>
            </a:lvl4pPr>
            <a:lvl5pPr indent="0" eaLnBrk="1" fontAlgn="auto" latinLnBrk="0" hangingPunct="1">
              <a:defRPr>
                <a:latin typeface="微软雅黑" panose="020b0503020204020204" charset="-122"/>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2"/>
            </p:custDataLst>
          </p:nvPr>
        </p:nvSpPr>
        <p:spPr/>
        <p:txBody>
          <a:bodyPr/>
          <a:lstStyle/>
          <a:p>
            <a:endParaRPr lang="zh-CN" altLang="en-US"/>
          </a:p>
        </p:txBody>
      </p:sp>
      <p:sp>
        <p:nvSpPr>
          <p:cNvPr id="6" name="灯片编号占位符 5"/>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bg2"/>
        </a:solidFill>
        <a:effectLst/>
      </p:bgPr>
    </p:bg>
    <p:spTree>
      <p:nvGrpSpPr>
        <p:cNvPr id="1" name=""/>
        <p:cNvGrpSpPr/>
        <p:nvPr>
          <p:custDataLst>
            <p:tags r:id="rId1"/>
          </p:custDataLst>
        </p:nvPr>
      </p:nvGrpSpPr>
      <p:grpSpPr>
        <a:xfrm>
          <a:off x="0" y="0"/>
          <a:ext cx="0" cy="0"/>
        </a:xfrm>
      </p:grpSpPr>
      <p:grpSp>
        <p:nvGrpSpPr>
          <p:cNvPr id="10" name="组合 9"/>
          <p:cNvGrpSpPr/>
          <p:nvPr userDrawn="1">
            <p:custDataLst>
              <p:tags r:id="rId2"/>
            </p:custDataLst>
          </p:nvPr>
        </p:nvGrpSpPr>
        <p:grpSpPr>
          <a:xfrm>
            <a:off x="7306148" y="4356489"/>
            <a:ext cx="1838438" cy="785704"/>
            <a:chOff x="8387715" y="5596255"/>
            <a:chExt cx="3832225" cy="1250950"/>
          </a:xfrm>
        </p:grpSpPr>
        <p:grpSp>
          <p:nvGrpSpPr>
            <p:cNvPr id="8" name="组合 7"/>
            <p:cNvGrpSpPr/>
            <p:nvPr userDrawn="1">
              <p:custDataLst>
                <p:tags r:id="rId3"/>
              </p:custDataLst>
            </p:nvPr>
          </p:nvGrpSpPr>
          <p:grpSpPr>
            <a:xfrm>
              <a:off x="8387715" y="5596255"/>
              <a:ext cx="3832225" cy="1250950"/>
              <a:chOff x="8387715" y="5596255"/>
              <a:chExt cx="3832225" cy="1250950"/>
            </a:xfrm>
          </p:grpSpPr>
          <p:sp>
            <p:nvSpPr>
              <p:cNvPr id="44" name="矩形 2"/>
              <p:cNvSpPr/>
              <p:nvPr userDrawn="1">
                <p:custDataLst>
                  <p:tags r:id="rId4"/>
                </p:custDataLst>
              </p:nvPr>
            </p:nvSpPr>
            <p:spPr>
              <a:xfrm>
                <a:off x="8809355" y="5596255"/>
                <a:ext cx="1461135" cy="634365"/>
              </a:xfrm>
              <a:custGeom>
                <a:rect l="l" t="t" r="r" b="b"/>
                <a:pathLst>
                  <a:path w="421674" h="210838">
                    <a:moveTo>
                      <a:pt x="210838" y="0"/>
                    </a:moveTo>
                    <a:lnTo>
                      <a:pt x="421675" y="210838"/>
                    </a:lnTo>
                    <a:lnTo>
                      <a:pt x="0" y="210838"/>
                    </a:lnTo>
                    <a:close/>
                  </a:path>
                </a:pathLst>
              </a:cu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57" name="矩形 2"/>
              <p:cNvSpPr/>
              <p:nvPr userDrawn="1">
                <p:custDataLst>
                  <p:tags r:id="rId5"/>
                </p:custDataLst>
              </p:nvPr>
            </p:nvSpPr>
            <p:spPr>
              <a:xfrm>
                <a:off x="8387715" y="5955030"/>
                <a:ext cx="2051050" cy="892175"/>
              </a:xfrm>
              <a:custGeom>
                <a:rect l="l" t="t" r="r" b="b"/>
                <a:pathLst>
                  <a:path w="421674" h="210838">
                    <a:moveTo>
                      <a:pt x="210838" y="0"/>
                    </a:moveTo>
                    <a:lnTo>
                      <a:pt x="421675" y="210838"/>
                    </a:lnTo>
                    <a:lnTo>
                      <a:pt x="0" y="210838"/>
                    </a:lnTo>
                    <a:close/>
                  </a:path>
                </a:pathLst>
              </a:cu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108" name="矩形 2"/>
              <p:cNvSpPr/>
              <p:nvPr userDrawn="1">
                <p:custDataLst>
                  <p:tags r:id="rId6"/>
                </p:custDataLst>
              </p:nvPr>
            </p:nvSpPr>
            <p:spPr>
              <a:xfrm>
                <a:off x="9978390" y="5608955"/>
                <a:ext cx="292100" cy="127000"/>
              </a:xfrm>
              <a:custGeom>
                <a:rect l="l" t="t" r="r" b="b"/>
                <a:pathLst>
                  <a:path w="421674" h="210838">
                    <a:moveTo>
                      <a:pt x="210838" y="0"/>
                    </a:moveTo>
                    <a:lnTo>
                      <a:pt x="421675" y="210838"/>
                    </a:lnTo>
                    <a:lnTo>
                      <a:pt x="0" y="210838"/>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96" name="矩形 2"/>
              <p:cNvSpPr/>
              <p:nvPr userDrawn="1">
                <p:custDataLst>
                  <p:tags r:id="rId7"/>
                </p:custDataLst>
              </p:nvPr>
            </p:nvSpPr>
            <p:spPr>
              <a:xfrm>
                <a:off x="9336405" y="5596255"/>
                <a:ext cx="2883535" cy="1250950"/>
              </a:xfrm>
              <a:custGeom>
                <a:rect l="l" t="t" r="r" b="b"/>
                <a:pathLst>
                  <a:path w="421674" h="210838">
                    <a:moveTo>
                      <a:pt x="210838" y="0"/>
                    </a:moveTo>
                    <a:lnTo>
                      <a:pt x="421675" y="210838"/>
                    </a:lnTo>
                    <a:lnTo>
                      <a:pt x="0" y="210838"/>
                    </a:lnTo>
                    <a:close/>
                  </a:path>
                </a:pathLst>
              </a:custGeom>
              <a:solidFill>
                <a:srgbClr val="FFF2CC">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grpSp>
        <p:sp>
          <p:nvSpPr>
            <p:cNvPr id="106" name="矩形 2"/>
            <p:cNvSpPr/>
            <p:nvPr userDrawn="1">
              <p:custDataLst>
                <p:tags r:id="rId8"/>
              </p:custDataLst>
            </p:nvPr>
          </p:nvSpPr>
          <p:spPr>
            <a:xfrm>
              <a:off x="9911715" y="6414135"/>
              <a:ext cx="996315" cy="433070"/>
            </a:xfrm>
            <a:custGeom>
              <a:rect l="l" t="t" r="r" b="b"/>
              <a:pathLst>
                <a:path w="421674" h="210838">
                  <a:moveTo>
                    <a:pt x="210838" y="0"/>
                  </a:moveTo>
                  <a:lnTo>
                    <a:pt x="421675" y="210838"/>
                  </a:lnTo>
                  <a:lnTo>
                    <a:pt x="0" y="210838"/>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gr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2"/>
            </p:custDataLst>
          </p:nvPr>
        </p:nvSpPr>
        <p:spPr>
          <a:xfrm>
            <a:off x="502448" y="714382"/>
            <a:ext cx="8139178" cy="4041680"/>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custDataLst>
            <p:tags r:id="rId1"/>
          </p:custDataLst>
        </p:nvPr>
      </p:nvGrpSpPr>
      <p:grpSpPr>
        <a:xfrm>
          <a:off x="0" y="0"/>
          <a:ext cx="0" cy="0"/>
        </a:xfrm>
      </p:grpSpPr>
      <p:pic>
        <p:nvPicPr>
          <p:cNvPr id="75" name="图片 74"/>
          <p:cNvPicPr>
            <a:picLocks noChangeAspect="1"/>
          </p:cNvPicPr>
          <p:nvPr userDrawn="1">
            <p:custDataLst>
              <p:tags r:id="rId3"/>
            </p:custDataLst>
          </p:nvPr>
        </p:nvPicPr>
        <p:blipFill>
          <a:blip r:embed="rId2"/>
          <a:stretch>
            <a:fillRect/>
          </a:stretch>
        </p:blipFill>
        <p:spPr>
          <a:xfrm>
            <a:off x="10639" y="0"/>
            <a:ext cx="9133361" cy="5143500"/>
          </a:xfrm>
          <a:prstGeom prst="rect">
            <a:avLst/>
          </a:prstGeom>
        </p:spPr>
      </p:pic>
      <p:sp>
        <p:nvSpPr>
          <p:cNvPr id="76" name="矩形 75"/>
          <p:cNvSpPr/>
          <p:nvPr userDrawn="1">
            <p:custDataLst>
              <p:tags r:id="rId4"/>
            </p:custDataLst>
          </p:nvPr>
        </p:nvSpPr>
        <p:spPr>
          <a:xfrm>
            <a:off x="477" y="-14764"/>
            <a:ext cx="9139714" cy="5155883"/>
          </a:xfrm>
          <a:prstGeom prst="rect">
            <a:avLst/>
          </a:prstGeom>
          <a:solidFill>
            <a:schemeClr val="bg1">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p>
        </p:txBody>
      </p:sp>
      <p:sp>
        <p:nvSpPr>
          <p:cNvPr id="2" name="标题 1"/>
          <p:cNvSpPr>
            <a:spLocks noGrp="1"/>
          </p:cNvSpPr>
          <p:nvPr>
            <p:ph type="title" hasCustomPrompt="1"/>
            <p:custDataLst>
              <p:tags r:id="rId5"/>
            </p:custDataLst>
          </p:nvPr>
        </p:nvSpPr>
        <p:spPr>
          <a:xfrm>
            <a:off x="1353027" y="1854994"/>
            <a:ext cx="6265069" cy="1307306"/>
          </a:xfrm>
        </p:spPr>
        <p:txBody>
          <a:bodyPr vert="horz" lIns="90000" tIns="46800" rIns="90000" bIns="46800" rtlCol="0" anchor="ctr" anchorCtr="0">
            <a:normAutofit/>
          </a:bodyPr>
          <a:lstStyle>
            <a:lvl1pPr marL="0" marR="0" algn="ctr" defTabSz="685800" rtl="0" eaLnBrk="1" fontAlgn="auto" latinLnBrk="0" hangingPunct="1">
              <a:lnSpc>
                <a:spcPct val="100000"/>
              </a:lnSpc>
              <a:buNone/>
              <a:defRPr kumimoji="0" lang="zh-CN" altLang="en-US" sz="5400" b="1" i="0" u="none" strike="noStrike" kern="1200" cap="none" spc="45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单击此处编辑标题</a:t>
            </a:r>
            <a:endParaRPr>
              <a:sym typeface="+mn-ea"/>
            </a:endParaRPr>
          </a:p>
        </p:txBody>
      </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custDataLst>
            <p:tags r:id="rId1"/>
          </p:custDataLst>
        </p:nvPr>
      </p:nvGrpSpPr>
      <p:grpSpPr>
        <a:xfrm>
          <a:off x="0" y="0"/>
          <a:ext cx="0" cy="0"/>
        </a:xfrm>
      </p:grpSpPr>
      <p:grpSp>
        <p:nvGrpSpPr>
          <p:cNvPr id="10" name="组合 9"/>
          <p:cNvGrpSpPr/>
          <p:nvPr userDrawn="1">
            <p:custDataLst>
              <p:tags r:id="rId2"/>
            </p:custDataLst>
          </p:nvPr>
        </p:nvGrpSpPr>
        <p:grpSpPr>
          <a:xfrm>
            <a:off x="7306148" y="4356489"/>
            <a:ext cx="1838438" cy="785704"/>
            <a:chOff x="8387715" y="5596255"/>
            <a:chExt cx="3832225" cy="1250950"/>
          </a:xfrm>
        </p:grpSpPr>
        <p:grpSp>
          <p:nvGrpSpPr>
            <p:cNvPr id="8" name="组合 7"/>
            <p:cNvGrpSpPr/>
            <p:nvPr userDrawn="1">
              <p:custDataLst>
                <p:tags r:id="rId3"/>
              </p:custDataLst>
            </p:nvPr>
          </p:nvGrpSpPr>
          <p:grpSpPr>
            <a:xfrm>
              <a:off x="8387715" y="5596255"/>
              <a:ext cx="3832225" cy="1250950"/>
              <a:chOff x="8387715" y="5596255"/>
              <a:chExt cx="3832225" cy="1250950"/>
            </a:xfrm>
          </p:grpSpPr>
          <p:sp>
            <p:nvSpPr>
              <p:cNvPr id="44" name="矩形 2"/>
              <p:cNvSpPr/>
              <p:nvPr userDrawn="1">
                <p:custDataLst>
                  <p:tags r:id="rId4"/>
                </p:custDataLst>
              </p:nvPr>
            </p:nvSpPr>
            <p:spPr>
              <a:xfrm>
                <a:off x="8809355" y="5596255"/>
                <a:ext cx="1461135" cy="634365"/>
              </a:xfrm>
              <a:custGeom>
                <a:rect l="l" t="t" r="r" b="b"/>
                <a:pathLst>
                  <a:path w="421674" h="210838">
                    <a:moveTo>
                      <a:pt x="210838" y="0"/>
                    </a:moveTo>
                    <a:lnTo>
                      <a:pt x="421675" y="210838"/>
                    </a:lnTo>
                    <a:lnTo>
                      <a:pt x="0" y="210838"/>
                    </a:lnTo>
                    <a:close/>
                  </a:path>
                </a:pathLst>
              </a:cu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57" name="矩形 2"/>
              <p:cNvSpPr/>
              <p:nvPr userDrawn="1">
                <p:custDataLst>
                  <p:tags r:id="rId5"/>
                </p:custDataLst>
              </p:nvPr>
            </p:nvSpPr>
            <p:spPr>
              <a:xfrm>
                <a:off x="8387715" y="5955030"/>
                <a:ext cx="2051050" cy="892175"/>
              </a:xfrm>
              <a:custGeom>
                <a:rect l="l" t="t" r="r" b="b"/>
                <a:pathLst>
                  <a:path w="421674" h="210838">
                    <a:moveTo>
                      <a:pt x="210838" y="0"/>
                    </a:moveTo>
                    <a:lnTo>
                      <a:pt x="421675" y="210838"/>
                    </a:lnTo>
                    <a:lnTo>
                      <a:pt x="0" y="210838"/>
                    </a:lnTo>
                    <a:close/>
                  </a:path>
                </a:pathLst>
              </a:cu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108" name="矩形 2"/>
              <p:cNvSpPr/>
              <p:nvPr userDrawn="1">
                <p:custDataLst>
                  <p:tags r:id="rId6"/>
                </p:custDataLst>
              </p:nvPr>
            </p:nvSpPr>
            <p:spPr>
              <a:xfrm>
                <a:off x="9978390" y="5608955"/>
                <a:ext cx="292100" cy="127000"/>
              </a:xfrm>
              <a:custGeom>
                <a:rect l="l" t="t" r="r" b="b"/>
                <a:pathLst>
                  <a:path w="421674" h="210838">
                    <a:moveTo>
                      <a:pt x="210838" y="0"/>
                    </a:moveTo>
                    <a:lnTo>
                      <a:pt x="421675" y="210838"/>
                    </a:lnTo>
                    <a:lnTo>
                      <a:pt x="0" y="210838"/>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96" name="矩形 2"/>
              <p:cNvSpPr/>
              <p:nvPr userDrawn="1">
                <p:custDataLst>
                  <p:tags r:id="rId7"/>
                </p:custDataLst>
              </p:nvPr>
            </p:nvSpPr>
            <p:spPr>
              <a:xfrm>
                <a:off x="9336405" y="5596255"/>
                <a:ext cx="2883535" cy="1250950"/>
              </a:xfrm>
              <a:custGeom>
                <a:rect l="l" t="t" r="r" b="b"/>
                <a:pathLst>
                  <a:path w="421674" h="210838">
                    <a:moveTo>
                      <a:pt x="210838" y="0"/>
                    </a:moveTo>
                    <a:lnTo>
                      <a:pt x="421675" y="210838"/>
                    </a:lnTo>
                    <a:lnTo>
                      <a:pt x="0" y="210838"/>
                    </a:lnTo>
                    <a:close/>
                  </a:path>
                </a:pathLst>
              </a:custGeom>
              <a:solidFill>
                <a:srgbClr val="FFF2CC">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grpSp>
        <p:sp>
          <p:nvSpPr>
            <p:cNvPr id="106" name="矩形 2"/>
            <p:cNvSpPr/>
            <p:nvPr userDrawn="1">
              <p:custDataLst>
                <p:tags r:id="rId8"/>
              </p:custDataLst>
            </p:nvPr>
          </p:nvSpPr>
          <p:spPr>
            <a:xfrm>
              <a:off x="9911715" y="6414135"/>
              <a:ext cx="996315" cy="433070"/>
            </a:xfrm>
            <a:custGeom>
              <a:rect l="l" t="t" r="r" b="b"/>
              <a:pathLst>
                <a:path w="421674" h="210838">
                  <a:moveTo>
                    <a:pt x="210838" y="0"/>
                  </a:moveTo>
                  <a:lnTo>
                    <a:pt x="421675" y="210838"/>
                  </a:lnTo>
                  <a:lnTo>
                    <a:pt x="0" y="210838"/>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grpSp>
      <p:sp>
        <p:nvSpPr>
          <p:cNvPr id="2" name="标题 1"/>
          <p:cNvSpPr>
            <a:spLocks noGrp="1"/>
          </p:cNvSpPr>
          <p:nvPr>
            <p:ph type="title"/>
            <p:custDataLst>
              <p:tags r:id="rId9"/>
            </p:custDataLst>
          </p:nvPr>
        </p:nvSpPr>
        <p:spPr/>
        <p:txBody>
          <a:bodyPr lIns="90000" tIns="46800" rIns="90000" bIns="46800">
            <a:normAutofit/>
          </a:bodyPr>
          <a:lstStyle/>
          <a:p>
            <a:r>
              <a:rPr lang="zh-CN" altLang="en-US"/>
              <a:t>单击此处编辑母版标题样式</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bg2"/>
        </a:solidFill>
        <a:effectLst/>
      </p:bgPr>
    </p:bg>
    <p:spTree>
      <p:nvGrpSpPr>
        <p:cNvPr id="1" name=""/>
        <p:cNvGrpSpPr/>
        <p:nvPr>
          <p:custDataLst>
            <p:tags r:id="rId1"/>
          </p:custDataLst>
        </p:nvPr>
      </p:nvGrpSpPr>
      <p:grpSpPr>
        <a:xfrm>
          <a:off x="0" y="0"/>
          <a:ext cx="0" cy="0"/>
        </a:xfrm>
      </p:grpSpPr>
      <p:sp>
        <p:nvSpPr>
          <p:cNvPr id="6" name="矩形 5"/>
          <p:cNvSpPr/>
          <p:nvPr userDrawn="1">
            <p:custDataLst>
              <p:tags r:id="rId2"/>
            </p:custDataLst>
          </p:nvPr>
        </p:nvSpPr>
        <p:spPr>
          <a:xfrm>
            <a:off x="276225" y="299562"/>
            <a:ext cx="8572500" cy="446293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lvl="0" algn="ctr"/>
            <a:endParaRPr lang="en-US" altLang="zh-CN" sz="1015">
              <a:sym typeface="+mn-ea"/>
            </a:endParaRPr>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grpSp>
        <p:nvGrpSpPr>
          <p:cNvPr id="11" name="组合 10"/>
          <p:cNvGrpSpPr/>
          <p:nvPr userDrawn="1">
            <p:custDataLst>
              <p:tags r:id="rId4"/>
            </p:custDataLst>
          </p:nvPr>
        </p:nvGrpSpPr>
        <p:grpSpPr>
          <a:xfrm>
            <a:off x="276702" y="298132"/>
            <a:ext cx="486251" cy="298133"/>
            <a:chOff x="581" y="626"/>
            <a:chExt cx="1021" cy="626"/>
          </a:xfrm>
        </p:grpSpPr>
        <p:sp>
          <p:nvSpPr>
            <p:cNvPr id="9" name="等腰三角形 8"/>
            <p:cNvSpPr/>
            <p:nvPr userDrawn="1">
              <p:custDataLst>
                <p:tags r:id="rId5"/>
              </p:custDataLst>
            </p:nvPr>
          </p:nvSpPr>
          <p:spPr>
            <a:xfrm rot="10800000">
              <a:off x="581" y="626"/>
              <a:ext cx="577" cy="390"/>
            </a:xfrm>
            <a:prstGeom prst="triangle">
              <a:avLst/>
            </a:prstGeom>
            <a:solidFill>
              <a:srgbClr val="FBE5D6"/>
            </a:solidFill>
            <a:ln>
              <a:noFill/>
            </a:ln>
          </p:spPr>
          <p:style>
            <a:lnRef idx="2">
              <a:srgbClr val="5B9BD5">
                <a:shade val="50000"/>
              </a:srgbClr>
            </a:lnRef>
            <a:fillRef idx="1">
              <a:srgbClr val="5B9BD5"/>
            </a:fillRef>
            <a:effectRef idx="0">
              <a:srgbClr val="5B9BD5"/>
            </a:effectRef>
            <a:fontRef idx="minor">
              <a:sysClr val="window" lastClr="FFFFFF"/>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p>
          </p:txBody>
        </p:sp>
        <p:sp>
          <p:nvSpPr>
            <p:cNvPr id="14" name="等腰三角形 13"/>
            <p:cNvSpPr/>
            <p:nvPr userDrawn="1">
              <p:custDataLst>
                <p:tags r:id="rId6"/>
              </p:custDataLst>
            </p:nvPr>
          </p:nvSpPr>
          <p:spPr>
            <a:xfrm rot="10800000">
              <a:off x="1158" y="1016"/>
              <a:ext cx="444" cy="237"/>
            </a:xfrm>
            <a:prstGeom prst="triangle">
              <a:avLst/>
            </a:prstGeom>
            <a:solidFill>
              <a:srgbClr val="4472C4">
                <a:lumMod val="40000"/>
                <a:lumOff val="60000"/>
              </a:srgbClr>
            </a:solidFill>
            <a:ln>
              <a:noFill/>
            </a:ln>
          </p:spPr>
          <p:style>
            <a:lnRef idx="2">
              <a:srgbClr val="5B9BD5">
                <a:shade val="50000"/>
              </a:srgbClr>
            </a:lnRef>
            <a:fillRef idx="1">
              <a:srgbClr val="5B9BD5"/>
            </a:fillRef>
            <a:effectRef idx="0">
              <a:srgbClr val="5B9BD5"/>
            </a:effectRef>
            <a:fontRef idx="minor">
              <a:sysClr val="window" lastClr="FFFFFF"/>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p>
          </p:txBody>
        </p:sp>
      </p:grpSp>
      <p:grpSp>
        <p:nvGrpSpPr>
          <p:cNvPr id="10" name="组合 9"/>
          <p:cNvGrpSpPr/>
          <p:nvPr userDrawn="1">
            <p:custDataLst>
              <p:tags r:id="rId7"/>
            </p:custDataLst>
          </p:nvPr>
        </p:nvGrpSpPr>
        <p:grpSpPr>
          <a:xfrm>
            <a:off x="7306151" y="4356259"/>
            <a:ext cx="1838325" cy="785813"/>
            <a:chOff x="8387715" y="5596255"/>
            <a:chExt cx="3832225" cy="1250950"/>
          </a:xfrm>
        </p:grpSpPr>
        <p:grpSp>
          <p:nvGrpSpPr>
            <p:cNvPr id="8" name="组合 7"/>
            <p:cNvGrpSpPr/>
            <p:nvPr userDrawn="1">
              <p:custDataLst>
                <p:tags r:id="rId8"/>
              </p:custDataLst>
            </p:nvPr>
          </p:nvGrpSpPr>
          <p:grpSpPr>
            <a:xfrm>
              <a:off x="8387715" y="5596255"/>
              <a:ext cx="3832225" cy="1250950"/>
              <a:chOff x="8387715" y="5596255"/>
              <a:chExt cx="3832225" cy="1250950"/>
            </a:xfrm>
          </p:grpSpPr>
          <p:sp>
            <p:nvSpPr>
              <p:cNvPr id="44" name="矩形 2"/>
              <p:cNvSpPr/>
              <p:nvPr userDrawn="1">
                <p:custDataLst>
                  <p:tags r:id="rId9"/>
                </p:custDataLst>
              </p:nvPr>
            </p:nvSpPr>
            <p:spPr>
              <a:xfrm>
                <a:off x="8809355" y="5596255"/>
                <a:ext cx="1461135" cy="634365"/>
              </a:xfrm>
              <a:custGeom>
                <a:rect l="l" t="t" r="r" b="b"/>
                <a:pathLst>
                  <a:path w="421674" h="210838">
                    <a:moveTo>
                      <a:pt x="210838" y="0"/>
                    </a:moveTo>
                    <a:lnTo>
                      <a:pt x="421675" y="210838"/>
                    </a:lnTo>
                    <a:lnTo>
                      <a:pt x="0" y="210838"/>
                    </a:lnTo>
                    <a:close/>
                  </a:path>
                </a:pathLst>
              </a:cu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57" name="矩形 2"/>
              <p:cNvSpPr/>
              <p:nvPr userDrawn="1">
                <p:custDataLst>
                  <p:tags r:id="rId10"/>
                </p:custDataLst>
              </p:nvPr>
            </p:nvSpPr>
            <p:spPr>
              <a:xfrm>
                <a:off x="8387715" y="5955030"/>
                <a:ext cx="2051050" cy="892175"/>
              </a:xfrm>
              <a:custGeom>
                <a:rect l="l" t="t" r="r" b="b"/>
                <a:pathLst>
                  <a:path w="421674" h="210838">
                    <a:moveTo>
                      <a:pt x="210838" y="0"/>
                    </a:moveTo>
                    <a:lnTo>
                      <a:pt x="421675" y="210838"/>
                    </a:lnTo>
                    <a:lnTo>
                      <a:pt x="0" y="210838"/>
                    </a:lnTo>
                    <a:close/>
                  </a:path>
                </a:pathLst>
              </a:cu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108" name="矩形 2"/>
              <p:cNvSpPr/>
              <p:nvPr userDrawn="1">
                <p:custDataLst>
                  <p:tags r:id="rId11"/>
                </p:custDataLst>
              </p:nvPr>
            </p:nvSpPr>
            <p:spPr>
              <a:xfrm>
                <a:off x="9978390" y="5608955"/>
                <a:ext cx="292100" cy="127000"/>
              </a:xfrm>
              <a:custGeom>
                <a:rect l="l" t="t" r="r" b="b"/>
                <a:pathLst>
                  <a:path w="421674" h="210838">
                    <a:moveTo>
                      <a:pt x="210838" y="0"/>
                    </a:moveTo>
                    <a:lnTo>
                      <a:pt x="421675" y="210838"/>
                    </a:lnTo>
                    <a:lnTo>
                      <a:pt x="0" y="210838"/>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96" name="矩形 2"/>
              <p:cNvSpPr/>
              <p:nvPr userDrawn="1">
                <p:custDataLst>
                  <p:tags r:id="rId12"/>
                </p:custDataLst>
              </p:nvPr>
            </p:nvSpPr>
            <p:spPr>
              <a:xfrm>
                <a:off x="9336405" y="5596255"/>
                <a:ext cx="2883535" cy="1250950"/>
              </a:xfrm>
              <a:custGeom>
                <a:rect l="l" t="t" r="r" b="b"/>
                <a:pathLst>
                  <a:path w="421674" h="210838">
                    <a:moveTo>
                      <a:pt x="210838" y="0"/>
                    </a:moveTo>
                    <a:lnTo>
                      <a:pt x="421675" y="210838"/>
                    </a:lnTo>
                    <a:lnTo>
                      <a:pt x="0" y="210838"/>
                    </a:lnTo>
                    <a:close/>
                  </a:path>
                </a:pathLst>
              </a:custGeom>
              <a:solidFill>
                <a:srgbClr val="FFF2CC">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grpSp>
        <p:sp>
          <p:nvSpPr>
            <p:cNvPr id="106" name="矩形 2"/>
            <p:cNvSpPr/>
            <p:nvPr userDrawn="1">
              <p:custDataLst>
                <p:tags r:id="rId13"/>
              </p:custDataLst>
            </p:nvPr>
          </p:nvSpPr>
          <p:spPr>
            <a:xfrm>
              <a:off x="9911715" y="6414135"/>
              <a:ext cx="996315" cy="433070"/>
            </a:xfrm>
            <a:custGeom>
              <a:rect l="l" t="t" r="r" b="b"/>
              <a:pathLst>
                <a:path w="421674" h="210838">
                  <a:moveTo>
                    <a:pt x="210838" y="0"/>
                  </a:moveTo>
                  <a:lnTo>
                    <a:pt x="421675" y="210838"/>
                  </a:lnTo>
                  <a:lnTo>
                    <a:pt x="0" y="210838"/>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grpSp>
      <p:sp>
        <p:nvSpPr>
          <p:cNvPr id="2" name="标题 1"/>
          <p:cNvSpPr>
            <a:spLocks noGrp="1"/>
          </p:cNvSpPr>
          <p:nvPr>
            <p:ph type="title" hasCustomPrompt="1"/>
            <p:custDataLst>
              <p:tags r:id="rId14"/>
            </p:custDataLst>
          </p:nvPr>
        </p:nvSpPr>
        <p:spPr>
          <a:xfrm>
            <a:off x="961200" y="936900"/>
            <a:ext cx="7219800" cy="542700"/>
          </a:xfrm>
        </p:spPr>
        <p:txBody>
          <a:bodyPr lIns="90000" tIns="46800" rIns="90000" bIns="46800" anchor="ctr">
            <a:normAutofit/>
          </a:bodyPr>
          <a:lstStyle>
            <a:lvl1pPr>
              <a:defRPr sz="240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p:ph sz="quarter" idx="13"/>
            <p:custDataLst>
              <p:tags r:id="rId15"/>
            </p:custDataLst>
          </p:nvPr>
        </p:nvSpPr>
        <p:spPr>
          <a:xfrm>
            <a:off x="960835" y="1622700"/>
            <a:ext cx="7219950" cy="2583900"/>
          </a:xfrm>
        </p:spPr>
        <p:txBody>
          <a:bodyPr lIns="90000" tIns="46800" rIns="90000" bIns="46800">
            <a:normAutofit/>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16"/>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7"/>
            </p:custDataLst>
          </p:nvPr>
        </p:nvSpPr>
        <p:spPr/>
        <p:txBody>
          <a:bodyPr/>
          <a:lstStyle/>
          <a:p>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custDataLst>
            <p:tags r:id="rId1"/>
          </p:custDataLst>
        </p:nvPr>
      </p:nvGrpSpPr>
      <p:grpSpPr>
        <a:xfrm>
          <a:off x="0" y="0"/>
          <a:ext cx="0" cy="0"/>
        </a:xfrm>
      </p:grpSpPr>
      <p:pic>
        <p:nvPicPr>
          <p:cNvPr id="8" name="图片 7"/>
          <p:cNvPicPr>
            <a:picLocks noChangeAspect="1"/>
          </p:cNvPicPr>
          <p:nvPr userDrawn="1">
            <p:custDataLst>
              <p:tags r:id="rId3"/>
            </p:custDataLst>
          </p:nvPr>
        </p:nvPicPr>
        <p:blipFill>
          <a:blip r:embed="rId2"/>
          <a:stretch>
            <a:fillRect/>
          </a:stretch>
        </p:blipFill>
        <p:spPr>
          <a:xfrm>
            <a:off x="8205311" y="3382944"/>
            <a:ext cx="864183" cy="1687214"/>
          </a:xfrm>
          <a:prstGeom prst="rect">
            <a:avLst/>
          </a:prstGeom>
        </p:spPr>
      </p:pic>
      <p:sp>
        <p:nvSpPr>
          <p:cNvPr id="6" name="矩形 5"/>
          <p:cNvSpPr/>
          <p:nvPr userDrawn="1">
            <p:custDataLst>
              <p:tags r:id="rId4"/>
            </p:custDataLst>
          </p:nvPr>
        </p:nvSpPr>
        <p:spPr>
          <a:xfrm>
            <a:off x="-10477" y="-1905"/>
            <a:ext cx="3642836" cy="5142548"/>
          </a:xfrm>
          <a:prstGeom prst="rect">
            <a:avLst/>
          </a:prstGeom>
          <a:solidFill>
            <a:schemeClr val="tx2"/>
          </a:solidFill>
          <a:ln>
            <a:noFill/>
          </a:ln>
        </p:spPr>
        <p:style>
          <a:lnRef idx="2">
            <a:srgbClr val="5B9BD5">
              <a:shade val="50000"/>
            </a:srgbClr>
          </a:lnRef>
          <a:fillRef idx="1">
            <a:srgbClr val="5B9BD5"/>
          </a:fillRef>
          <a:effectRef idx="0">
            <a:srgbClr val="5B9BD5"/>
          </a:effectRef>
          <a:fontRef idx="minor">
            <a:sysClr val="window" lastClr="FFFFFF"/>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p>
        </p:txBody>
      </p:sp>
      <p:sp>
        <p:nvSpPr>
          <p:cNvPr id="2" name="标题 1"/>
          <p:cNvSpPr>
            <a:spLocks noGrp="1"/>
          </p:cNvSpPr>
          <p:nvPr>
            <p:ph type="title" hasCustomPrompt="1"/>
            <p:custDataLst>
              <p:tags r:id="rId5"/>
            </p:custDataLst>
          </p:nvPr>
        </p:nvSpPr>
        <p:spPr>
          <a:xfrm>
            <a:off x="437400" y="577800"/>
            <a:ext cx="2970000" cy="661500"/>
          </a:xfrm>
        </p:spPr>
        <p:txBody>
          <a:bodyPr lIns="90000" tIns="46800" rIns="90000" bIns="46800" anchor="ctr">
            <a:normAutofit/>
          </a:bodyPr>
          <a:lstStyle>
            <a:lvl1pPr>
              <a:defRPr sz="270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9"/>
            </p:custDataLst>
          </p:nvPr>
        </p:nvSpPr>
        <p:spPr>
          <a:xfrm>
            <a:off x="440100" y="1323000"/>
            <a:ext cx="2967300" cy="3069900"/>
          </a:xfrm>
        </p:spPr>
        <p:txBody>
          <a:bodyPr lIns="90000" tIns="46800" rIns="90000" bIns="46800">
            <a:normAutofit/>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10"/>
            </p:custDataLst>
          </p:nvPr>
        </p:nvSpPr>
        <p:spPr>
          <a:xfrm>
            <a:off x="3825900" y="577454"/>
            <a:ext cx="4860000" cy="3815953"/>
          </a:xfrm>
        </p:spPr>
        <p:txBody>
          <a:bodyPr lIns="90000" tIns="46800" rIns="90000" bIns="46800">
            <a:normAutofit/>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custDataLst>
            <p:tags r:id="rId1"/>
          </p:custDataLst>
        </p:nvPr>
      </p:nvGrpSpPr>
      <p:grpSpPr>
        <a:xfrm>
          <a:off x="0" y="0"/>
          <a:ext cx="0" cy="0"/>
        </a:xfrm>
      </p:grpSpPr>
      <p:pic>
        <p:nvPicPr>
          <p:cNvPr id="22" name="图片 21"/>
          <p:cNvPicPr>
            <a:picLocks noChangeAspect="1"/>
          </p:cNvPicPr>
          <p:nvPr userDrawn="1">
            <p:custDataLst>
              <p:tags r:id="rId3"/>
            </p:custDataLst>
          </p:nvPr>
        </p:nvPicPr>
        <p:blipFill>
          <a:blip r:embed="rId2"/>
          <a:stretch>
            <a:fillRect/>
          </a:stretch>
        </p:blipFill>
        <p:spPr>
          <a:xfrm>
            <a:off x="8205311" y="3382944"/>
            <a:ext cx="864183" cy="1687214"/>
          </a:xfrm>
          <a:prstGeom prst="rect">
            <a:avLst/>
          </a:prstGeom>
        </p:spPr>
      </p:pic>
      <p:sp>
        <p:nvSpPr>
          <p:cNvPr id="10" name="矩形 9"/>
          <p:cNvSpPr/>
          <p:nvPr userDrawn="1">
            <p:custDataLst>
              <p:tags r:id="rId4"/>
            </p:custDataLst>
          </p:nvPr>
        </p:nvSpPr>
        <p:spPr>
          <a:xfrm>
            <a:off x="0" y="0"/>
            <a:ext cx="9144000" cy="199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lvl="0" algn="ctr"/>
            <a:endParaRPr lang="en-US" altLang="zh-CN" sz="1015">
              <a:sym typeface="+mn-ea"/>
            </a:endParaRPr>
          </a:p>
        </p:txBody>
      </p:sp>
      <p:sp>
        <p:nvSpPr>
          <p:cNvPr id="2" name="标题 1"/>
          <p:cNvSpPr>
            <a:spLocks noGrp="1"/>
          </p:cNvSpPr>
          <p:nvPr>
            <p:ph type="title"/>
            <p:custDataLst>
              <p:tags r:id="rId5"/>
            </p:custDataLst>
          </p:nvPr>
        </p:nvSpPr>
        <p:spPr>
          <a:xfrm>
            <a:off x="459000" y="492492"/>
            <a:ext cx="8232300" cy="563209"/>
          </a:xfrm>
        </p:spPr>
        <p:txBody>
          <a:bodyPr lIns="90000" tIns="46800" rIns="90000" bIns="46800" anchor="ctr">
            <a:normAutofit/>
          </a:bodyPr>
          <a:lstStyle>
            <a:lvl1pPr algn="ctr">
              <a:defRPr sz="270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9"/>
            </p:custDataLst>
          </p:nvPr>
        </p:nvSpPr>
        <p:spPr>
          <a:xfrm>
            <a:off x="459000" y="1244700"/>
            <a:ext cx="8231981" cy="621000"/>
          </a:xfrm>
        </p:spPr>
        <p:txBody>
          <a:bodyPr lIns="90000" tIns="46800" rIns="90000" bIns="46800">
            <a:normAutofit/>
          </a:bodyPr>
          <a:lstStyle>
            <a:lvl1pPr algn="ct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10"/>
            </p:custDataLst>
          </p:nvPr>
        </p:nvSpPr>
        <p:spPr>
          <a:xfrm>
            <a:off x="459581" y="2106000"/>
            <a:ext cx="8224200" cy="2573100"/>
          </a:xfrm>
        </p:spPr>
        <p:txBody>
          <a:bodyPr lIns="90000" tIns="46800" rIns="90000" bIns="46800">
            <a:normAutofit/>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custDataLst>
            <p:tags r:id="rId1"/>
          </p:custDataLst>
        </p:nvPr>
      </p:nvGrpSpPr>
      <p:grpSpPr>
        <a:xfrm>
          <a:off x="0" y="0"/>
          <a:ext cx="0" cy="0"/>
        </a:xfrm>
      </p:grpSpPr>
      <p:grpSp>
        <p:nvGrpSpPr>
          <p:cNvPr id="6" name="组合 5"/>
          <p:cNvGrpSpPr/>
          <p:nvPr userDrawn="1">
            <p:custDataLst>
              <p:tags r:id="rId2"/>
            </p:custDataLst>
          </p:nvPr>
        </p:nvGrpSpPr>
        <p:grpSpPr>
          <a:xfrm>
            <a:off x="40006" y="11430"/>
            <a:ext cx="2198846" cy="807244"/>
            <a:chOff x="84" y="24"/>
            <a:chExt cx="4617" cy="1695"/>
          </a:xfrm>
        </p:grpSpPr>
        <p:sp>
          <p:nvSpPr>
            <p:cNvPr id="41" name="矩形 2"/>
            <p:cNvSpPr/>
            <p:nvPr userDrawn="1">
              <p:custDataLst>
                <p:tags r:id="rId3"/>
              </p:custDataLst>
            </p:nvPr>
          </p:nvSpPr>
          <p:spPr>
            <a:xfrm rot="10800000">
              <a:off x="952" y="24"/>
              <a:ext cx="1068" cy="898"/>
            </a:xfrm>
            <a:custGeom>
              <a:rect l="l" t="t" r="r" b="b"/>
              <a:pathLst>
                <a:path w="421674" h="210838">
                  <a:moveTo>
                    <a:pt x="210838" y="0"/>
                  </a:moveTo>
                  <a:lnTo>
                    <a:pt x="421675" y="210838"/>
                  </a:lnTo>
                  <a:lnTo>
                    <a:pt x="0" y="210838"/>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43" name="矩形 2"/>
            <p:cNvSpPr/>
            <p:nvPr userDrawn="1">
              <p:custDataLst>
                <p:tags r:id="rId4"/>
              </p:custDataLst>
            </p:nvPr>
          </p:nvSpPr>
          <p:spPr>
            <a:xfrm rot="10800000">
              <a:off x="2379" y="618"/>
              <a:ext cx="640" cy="538"/>
            </a:xfrm>
            <a:custGeom>
              <a:rect l="l" t="t" r="r" b="b"/>
              <a:pathLst>
                <a:path w="421674" h="210838">
                  <a:moveTo>
                    <a:pt x="210838" y="0"/>
                  </a:moveTo>
                  <a:lnTo>
                    <a:pt x="421675" y="210838"/>
                  </a:lnTo>
                  <a:lnTo>
                    <a:pt x="0" y="210838"/>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44" name="矩形 2"/>
            <p:cNvSpPr/>
            <p:nvPr userDrawn="1">
              <p:custDataLst>
                <p:tags r:id="rId5"/>
              </p:custDataLst>
            </p:nvPr>
          </p:nvSpPr>
          <p:spPr>
            <a:xfrm rot="10800000">
              <a:off x="1589" y="618"/>
              <a:ext cx="1036" cy="869"/>
            </a:xfrm>
            <a:custGeom>
              <a:rect l="l" t="t" r="r" b="b"/>
              <a:pathLst>
                <a:path w="421674" h="210838">
                  <a:moveTo>
                    <a:pt x="210838" y="0"/>
                  </a:moveTo>
                  <a:lnTo>
                    <a:pt x="421675" y="210838"/>
                  </a:lnTo>
                  <a:lnTo>
                    <a:pt x="0" y="210838"/>
                  </a:lnTo>
                  <a:close/>
                </a:path>
              </a:pathLst>
            </a:cu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46" name="矩形 2"/>
            <p:cNvSpPr/>
            <p:nvPr userDrawn="1">
              <p:custDataLst>
                <p:tags r:id="rId6"/>
              </p:custDataLst>
            </p:nvPr>
          </p:nvSpPr>
          <p:spPr>
            <a:xfrm rot="10800000">
              <a:off x="2020" y="236"/>
              <a:ext cx="435" cy="365"/>
            </a:xfrm>
            <a:custGeom>
              <a:rect l="l" t="t" r="r" b="b"/>
              <a:pathLst>
                <a:path w="421674" h="210838">
                  <a:moveTo>
                    <a:pt x="210838" y="0"/>
                  </a:moveTo>
                  <a:lnTo>
                    <a:pt x="421675" y="210838"/>
                  </a:lnTo>
                  <a:lnTo>
                    <a:pt x="0" y="210838"/>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47" name="矩形 2"/>
            <p:cNvSpPr/>
            <p:nvPr userDrawn="1">
              <p:custDataLst>
                <p:tags r:id="rId7"/>
              </p:custDataLst>
            </p:nvPr>
          </p:nvSpPr>
          <p:spPr>
            <a:xfrm rot="10800000">
              <a:off x="2866" y="410"/>
              <a:ext cx="435" cy="365"/>
            </a:xfrm>
            <a:custGeom>
              <a:rect l="l" t="t" r="r" b="b"/>
              <a:pathLst>
                <a:path w="421674" h="210838">
                  <a:moveTo>
                    <a:pt x="210838" y="0"/>
                  </a:moveTo>
                  <a:lnTo>
                    <a:pt x="421675" y="210838"/>
                  </a:lnTo>
                  <a:lnTo>
                    <a:pt x="0" y="210838"/>
                  </a:lnTo>
                  <a:close/>
                </a:path>
              </a:pathLst>
            </a:cu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57" name="矩形 2"/>
            <p:cNvSpPr/>
            <p:nvPr userDrawn="1">
              <p:custDataLst>
                <p:tags r:id="rId8"/>
              </p:custDataLst>
            </p:nvPr>
          </p:nvSpPr>
          <p:spPr>
            <a:xfrm rot="10800000">
              <a:off x="191" y="497"/>
              <a:ext cx="1455" cy="1222"/>
            </a:xfrm>
            <a:custGeom>
              <a:rect l="l" t="t" r="r" b="b"/>
              <a:pathLst>
                <a:path w="421674" h="210838">
                  <a:moveTo>
                    <a:pt x="210838" y="0"/>
                  </a:moveTo>
                  <a:lnTo>
                    <a:pt x="421675" y="210838"/>
                  </a:lnTo>
                  <a:lnTo>
                    <a:pt x="0" y="210838"/>
                  </a:lnTo>
                  <a:close/>
                </a:path>
              </a:pathLst>
            </a:cu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58" name="矩形 2"/>
            <p:cNvSpPr/>
            <p:nvPr userDrawn="1">
              <p:custDataLst>
                <p:tags r:id="rId9"/>
              </p:custDataLst>
            </p:nvPr>
          </p:nvSpPr>
          <p:spPr>
            <a:xfrm rot="10800000">
              <a:off x="2558" y="24"/>
              <a:ext cx="461" cy="386"/>
            </a:xfrm>
            <a:custGeom>
              <a:rect l="l" t="t" r="r" b="b"/>
              <a:pathLst>
                <a:path w="421674" h="210838">
                  <a:moveTo>
                    <a:pt x="210838" y="0"/>
                  </a:moveTo>
                  <a:lnTo>
                    <a:pt x="421675" y="210838"/>
                  </a:lnTo>
                  <a:lnTo>
                    <a:pt x="0" y="210838"/>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95" name="矩形 2"/>
            <p:cNvSpPr/>
            <p:nvPr userDrawn="1">
              <p:custDataLst>
                <p:tags r:id="rId10"/>
              </p:custDataLst>
            </p:nvPr>
          </p:nvSpPr>
          <p:spPr>
            <a:xfrm rot="10800000">
              <a:off x="3877" y="378"/>
              <a:ext cx="287" cy="240"/>
            </a:xfrm>
            <a:custGeom>
              <a:rect l="l" t="t" r="r" b="b"/>
              <a:pathLst>
                <a:path w="421674" h="210838">
                  <a:moveTo>
                    <a:pt x="210838" y="0"/>
                  </a:moveTo>
                  <a:lnTo>
                    <a:pt x="421675" y="210838"/>
                  </a:lnTo>
                  <a:lnTo>
                    <a:pt x="0" y="210838"/>
                  </a:lnTo>
                  <a:close/>
                </a:path>
              </a:pathLst>
            </a:cu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106" name="矩形 2"/>
            <p:cNvSpPr/>
            <p:nvPr userDrawn="1">
              <p:custDataLst>
                <p:tags r:id="rId11"/>
              </p:custDataLst>
            </p:nvPr>
          </p:nvSpPr>
          <p:spPr>
            <a:xfrm rot="10800000">
              <a:off x="84" y="24"/>
              <a:ext cx="707" cy="594"/>
            </a:xfrm>
            <a:custGeom>
              <a:rect l="l" t="t" r="r" b="b"/>
              <a:pathLst>
                <a:path w="421674" h="210838">
                  <a:moveTo>
                    <a:pt x="210838" y="0"/>
                  </a:moveTo>
                  <a:lnTo>
                    <a:pt x="421675" y="210838"/>
                  </a:lnTo>
                  <a:lnTo>
                    <a:pt x="0" y="210838"/>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107" name="矩形 2"/>
            <p:cNvSpPr/>
            <p:nvPr userDrawn="1">
              <p:custDataLst>
                <p:tags r:id="rId12"/>
              </p:custDataLst>
            </p:nvPr>
          </p:nvSpPr>
          <p:spPr>
            <a:xfrm rot="10800000">
              <a:off x="3301" y="41"/>
              <a:ext cx="420" cy="353"/>
            </a:xfrm>
            <a:custGeom>
              <a:rect l="l" t="t" r="r" b="b"/>
              <a:pathLst>
                <a:path w="421674" h="210838">
                  <a:moveTo>
                    <a:pt x="210838" y="0"/>
                  </a:moveTo>
                  <a:lnTo>
                    <a:pt x="421675" y="210838"/>
                  </a:lnTo>
                  <a:lnTo>
                    <a:pt x="0" y="210838"/>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108" name="矩形 2"/>
            <p:cNvSpPr/>
            <p:nvPr userDrawn="1">
              <p:custDataLst>
                <p:tags r:id="rId13"/>
              </p:custDataLst>
            </p:nvPr>
          </p:nvSpPr>
          <p:spPr>
            <a:xfrm rot="10800000">
              <a:off x="4493" y="236"/>
              <a:ext cx="208" cy="174"/>
            </a:xfrm>
            <a:custGeom>
              <a:rect l="l" t="t" r="r" b="b"/>
              <a:pathLst>
                <a:path w="421674" h="210838">
                  <a:moveTo>
                    <a:pt x="210838" y="0"/>
                  </a:moveTo>
                  <a:lnTo>
                    <a:pt x="421675" y="210838"/>
                  </a:lnTo>
                  <a:lnTo>
                    <a:pt x="0" y="210838"/>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grpSp>
      <p:sp>
        <p:nvSpPr>
          <p:cNvPr id="8" name="矩形 7"/>
          <p:cNvSpPr/>
          <p:nvPr userDrawn="1">
            <p:custDataLst>
              <p:tags r:id="rId14"/>
            </p:custDataLst>
          </p:nvPr>
        </p:nvSpPr>
        <p:spPr>
          <a:xfrm>
            <a:off x="0" y="3771901"/>
            <a:ext cx="9144000" cy="13715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lvl="0" algn="ctr"/>
            <a:endParaRPr lang="en-US" altLang="zh-CN" sz="1015">
              <a:sym typeface="+mn-ea"/>
            </a:endParaRPr>
          </a:p>
        </p:txBody>
      </p:sp>
      <p:sp>
        <p:nvSpPr>
          <p:cNvPr id="2" name="标题 1"/>
          <p:cNvSpPr>
            <a:spLocks noGrp="1"/>
          </p:cNvSpPr>
          <p:nvPr>
            <p:ph type="title"/>
            <p:custDataLst>
              <p:tags r:id="rId15"/>
            </p:custDataLst>
          </p:nvPr>
        </p:nvSpPr>
        <p:spPr>
          <a:xfrm>
            <a:off x="453600" y="393384"/>
            <a:ext cx="8232300" cy="532717"/>
          </a:xfrm>
        </p:spPr>
        <p:txBody>
          <a:bodyPr lIns="90000" tIns="46800" rIns="90000" bIns="46800" anchor="ctr">
            <a:normAutofit/>
          </a:bodyPr>
          <a:lstStyle>
            <a:lvl1pPr algn="ctr">
              <a:defRPr sz="240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16"/>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7"/>
            </p:custDataLst>
          </p:nvPr>
        </p:nvSpPr>
        <p:spPr/>
        <p:txBody>
          <a:bodyPr/>
          <a:lstStyle/>
          <a:p>
            <a:endParaRPr lang="zh-CN" altLang="en-US"/>
          </a:p>
        </p:txBody>
      </p:sp>
      <p:sp>
        <p:nvSpPr>
          <p:cNvPr id="5" name="灯片编号占位符 4"/>
          <p:cNvSpPr>
            <a:spLocks noGrp="1"/>
          </p:cNvSpPr>
          <p:nvPr>
            <p:ph type="sldNum" sz="quarter" idx="12"/>
            <p:custDataLst>
              <p:tags r:id="rId18"/>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9"/>
            </p:custDataLst>
          </p:nvPr>
        </p:nvSpPr>
        <p:spPr>
          <a:xfrm>
            <a:off x="453628" y="1260900"/>
            <a:ext cx="8243100" cy="2408400"/>
          </a:xfrm>
        </p:spPr>
        <p:txBody>
          <a:bodyPr lIns="90000" tIns="46800" rIns="90000" bIns="46800">
            <a:normAutofit/>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20"/>
            </p:custDataLst>
          </p:nvPr>
        </p:nvSpPr>
        <p:spPr>
          <a:xfrm>
            <a:off x="445500" y="3885300"/>
            <a:ext cx="8251200" cy="758700"/>
          </a:xfrm>
        </p:spPr>
        <p:txBody>
          <a:bodyPr lIns="90000" tIns="46800" rIns="90000" bIns="46800">
            <a:normAutofit/>
          </a:bodyPr>
          <a:lstStyle>
            <a:lvl1pPr marL="0" indent="0">
              <a:buNone/>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custDataLst>
            <p:tags r:id="rId1"/>
          </p:custDataLst>
        </p:nvPr>
      </p:nvGrpSpPr>
      <p:grpSpPr>
        <a:xfrm>
          <a:off x="0" y="0"/>
          <a:ext cx="0" cy="0"/>
        </a:xfrm>
      </p:grpSpPr>
      <p:pic>
        <p:nvPicPr>
          <p:cNvPr id="24" name="图片 23"/>
          <p:cNvPicPr>
            <a:picLocks noChangeAspect="1"/>
          </p:cNvPicPr>
          <p:nvPr userDrawn="1">
            <p:custDataLst>
              <p:tags r:id="rId3"/>
            </p:custDataLst>
          </p:nvPr>
        </p:nvPicPr>
        <p:blipFill>
          <a:blip r:embed="rId2"/>
          <a:stretch>
            <a:fillRect/>
          </a:stretch>
        </p:blipFill>
        <p:spPr>
          <a:xfrm>
            <a:off x="8205311" y="3382944"/>
            <a:ext cx="864183" cy="1687214"/>
          </a:xfrm>
          <a:prstGeom prst="rect">
            <a:avLst/>
          </a:prstGeom>
        </p:spPr>
      </p:pic>
      <p:sp>
        <p:nvSpPr>
          <p:cNvPr id="10" name="矩形 9"/>
          <p:cNvSpPr/>
          <p:nvPr userDrawn="1">
            <p:custDataLst>
              <p:tags r:id="rId4"/>
            </p:custDataLst>
          </p:nvPr>
        </p:nvSpPr>
        <p:spPr>
          <a:xfrm>
            <a:off x="0" y="0"/>
            <a:ext cx="9144000" cy="6858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lvl="0" algn="ctr"/>
            <a:endParaRPr lang="en-US" altLang="zh-CN" sz="1015">
              <a:sym typeface="+mn-ea"/>
            </a:endParaRPr>
          </a:p>
        </p:txBody>
      </p:sp>
      <p:sp>
        <p:nvSpPr>
          <p:cNvPr id="2" name="标题 1"/>
          <p:cNvSpPr>
            <a:spLocks noGrp="1"/>
          </p:cNvSpPr>
          <p:nvPr>
            <p:ph type="title"/>
            <p:custDataLst>
              <p:tags r:id="rId5"/>
            </p:custDataLst>
          </p:nvPr>
        </p:nvSpPr>
        <p:spPr>
          <a:xfrm>
            <a:off x="434700" y="178200"/>
            <a:ext cx="8278200" cy="364725"/>
          </a:xfrm>
        </p:spPr>
        <p:txBody>
          <a:bodyPr lIns="90000" tIns="46800" rIns="90000" bIns="46800">
            <a:normAutofit/>
          </a:bodyPr>
          <a:lstStyle>
            <a:lvl1pPr>
              <a:defRPr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9"/>
            </p:custDataLst>
          </p:nvPr>
        </p:nvSpPr>
        <p:spPr>
          <a:xfrm>
            <a:off x="434700" y="1247400"/>
            <a:ext cx="4006800" cy="2170800"/>
          </a:xfrm>
        </p:spPr>
        <p:txBody>
          <a:bodyPr lIns="90000" tIns="46800" rIns="90000" bIns="46800">
            <a:normAutofit/>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10"/>
            </p:custDataLst>
          </p:nvPr>
        </p:nvSpPr>
        <p:spPr>
          <a:xfrm>
            <a:off x="4681800" y="1247400"/>
            <a:ext cx="4025700" cy="2170800"/>
          </a:xfrm>
        </p:spPr>
        <p:txBody>
          <a:bodyPr lIns="90000" tIns="46800" rIns="90000" bIns="46800">
            <a:normAutofit/>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11"/>
            </p:custDataLst>
          </p:nvPr>
        </p:nvSpPr>
        <p:spPr>
          <a:xfrm>
            <a:off x="429300" y="3612600"/>
            <a:ext cx="4006800" cy="585900"/>
          </a:xfrm>
        </p:spPr>
        <p:txBody>
          <a:bodyPr lIns="90000" tIns="46800" rIns="90000" bIns="46800">
            <a:normAutofit/>
          </a:bodyPr>
          <a:lstStyle>
            <a:lvl1pP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2"/>
            </p:custDataLst>
          </p:nvPr>
        </p:nvSpPr>
        <p:spPr>
          <a:xfrm>
            <a:off x="4689900" y="3609900"/>
            <a:ext cx="4025700" cy="585900"/>
          </a:xfrm>
        </p:spPr>
        <p:txBody>
          <a:bodyPr lIns="90000" tIns="46800" rIns="90000" bIns="46800">
            <a:normAutofit/>
          </a:bodyPr>
          <a:lstStyle>
            <a:lvl1pP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bg2"/>
        </a:solidFill>
        <a:effectLst/>
      </p:bgPr>
    </p:bg>
    <p:spTree>
      <p:nvGrpSpPr>
        <p:cNvPr id="1" name=""/>
        <p:cNvGrpSpPr/>
        <p:nvPr>
          <p:custDataLst>
            <p:tags r:id="rId1"/>
          </p:custDataLst>
        </p:nvPr>
      </p:nvGrpSpPr>
      <p:grpSpPr>
        <a:xfrm>
          <a:off x="0" y="0"/>
          <a:ext cx="0" cy="0"/>
        </a:xfrm>
      </p:grpSpPr>
      <p:sp>
        <p:nvSpPr>
          <p:cNvPr id="10" name="矩形 9"/>
          <p:cNvSpPr/>
          <p:nvPr userDrawn="1">
            <p:custDataLst>
              <p:tags r:id="rId2"/>
            </p:custDataLst>
          </p:nvPr>
        </p:nvSpPr>
        <p:spPr>
          <a:xfrm>
            <a:off x="0" y="719418"/>
            <a:ext cx="9144000" cy="370466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lvl="0" algn="ctr"/>
            <a:endParaRPr lang="en-US" altLang="zh-CN" sz="1015">
              <a:sym typeface="+mn-ea"/>
            </a:endParaRPr>
          </a:p>
        </p:txBody>
      </p:sp>
      <p:grpSp>
        <p:nvGrpSpPr>
          <p:cNvPr id="12" name="组合 11"/>
          <p:cNvGrpSpPr/>
          <p:nvPr userDrawn="1">
            <p:custDataLst>
              <p:tags r:id="rId3"/>
            </p:custDataLst>
          </p:nvPr>
        </p:nvGrpSpPr>
        <p:grpSpPr>
          <a:xfrm>
            <a:off x="7876223" y="2709387"/>
            <a:ext cx="1209199" cy="2360771"/>
            <a:chOff x="16538" y="5689"/>
            <a:chExt cx="2539" cy="4957"/>
          </a:xfrm>
        </p:grpSpPr>
        <p:sp>
          <p:nvSpPr>
            <p:cNvPr id="8" name="矩形 2"/>
            <p:cNvSpPr/>
            <p:nvPr userDrawn="1">
              <p:custDataLst>
                <p:tags r:id="rId4"/>
              </p:custDataLst>
            </p:nvPr>
          </p:nvSpPr>
          <p:spPr>
            <a:xfrm>
              <a:off x="16538" y="9249"/>
              <a:ext cx="1068" cy="898"/>
            </a:xfrm>
            <a:custGeom>
              <a:rect l="l" t="t" r="r" b="b"/>
              <a:pathLst>
                <a:path w="421674" h="210838">
                  <a:moveTo>
                    <a:pt x="210838" y="0"/>
                  </a:moveTo>
                  <a:lnTo>
                    <a:pt x="421675" y="210838"/>
                  </a:lnTo>
                  <a:lnTo>
                    <a:pt x="0" y="210838"/>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9" name="矩形 2"/>
            <p:cNvSpPr/>
            <p:nvPr userDrawn="1">
              <p:custDataLst>
                <p:tags r:id="rId5"/>
              </p:custDataLst>
            </p:nvPr>
          </p:nvSpPr>
          <p:spPr>
            <a:xfrm>
              <a:off x="18437" y="8546"/>
              <a:ext cx="640" cy="538"/>
            </a:xfrm>
            <a:custGeom>
              <a:rect l="l" t="t" r="r" b="b"/>
              <a:pathLst>
                <a:path w="421674" h="210838">
                  <a:moveTo>
                    <a:pt x="210838" y="0"/>
                  </a:moveTo>
                  <a:lnTo>
                    <a:pt x="421675" y="210838"/>
                  </a:lnTo>
                  <a:lnTo>
                    <a:pt x="0" y="210838"/>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11" name="矩形 2"/>
            <p:cNvSpPr/>
            <p:nvPr userDrawn="1">
              <p:custDataLst>
                <p:tags r:id="rId6"/>
              </p:custDataLst>
            </p:nvPr>
          </p:nvSpPr>
          <p:spPr>
            <a:xfrm>
              <a:off x="17606" y="8546"/>
              <a:ext cx="1036" cy="869"/>
            </a:xfrm>
            <a:custGeom>
              <a:rect l="l" t="t" r="r" b="b"/>
              <a:pathLst>
                <a:path w="421674" h="210838">
                  <a:moveTo>
                    <a:pt x="210838" y="0"/>
                  </a:moveTo>
                  <a:lnTo>
                    <a:pt x="421675" y="210838"/>
                  </a:lnTo>
                  <a:lnTo>
                    <a:pt x="0" y="210838"/>
                  </a:lnTo>
                  <a:close/>
                </a:path>
              </a:pathLst>
            </a:cu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13" name="矩形 2"/>
            <p:cNvSpPr/>
            <p:nvPr userDrawn="1">
              <p:custDataLst>
                <p:tags r:id="rId7"/>
              </p:custDataLst>
            </p:nvPr>
          </p:nvSpPr>
          <p:spPr>
            <a:xfrm>
              <a:off x="18539" y="9084"/>
              <a:ext cx="435" cy="365"/>
            </a:xfrm>
            <a:custGeom>
              <a:rect l="l" t="t" r="r" b="b"/>
              <a:pathLst>
                <a:path w="421674" h="210838">
                  <a:moveTo>
                    <a:pt x="210838" y="0"/>
                  </a:moveTo>
                  <a:lnTo>
                    <a:pt x="421675" y="210838"/>
                  </a:lnTo>
                  <a:lnTo>
                    <a:pt x="0" y="210838"/>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14" name="矩形 2"/>
            <p:cNvSpPr/>
            <p:nvPr userDrawn="1">
              <p:custDataLst>
                <p:tags r:id="rId8"/>
              </p:custDataLst>
            </p:nvPr>
          </p:nvSpPr>
          <p:spPr>
            <a:xfrm>
              <a:off x="18642" y="9782"/>
              <a:ext cx="435" cy="365"/>
            </a:xfrm>
            <a:custGeom>
              <a:rect l="l" t="t" r="r" b="b"/>
              <a:pathLst>
                <a:path w="421674" h="210838">
                  <a:moveTo>
                    <a:pt x="210838" y="0"/>
                  </a:moveTo>
                  <a:lnTo>
                    <a:pt x="421675" y="210838"/>
                  </a:lnTo>
                  <a:lnTo>
                    <a:pt x="0" y="210838"/>
                  </a:lnTo>
                  <a:close/>
                </a:path>
              </a:pathLst>
            </a:cu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15" name="矩形 2"/>
            <p:cNvSpPr/>
            <p:nvPr userDrawn="1">
              <p:custDataLst>
                <p:tags r:id="rId9"/>
              </p:custDataLst>
            </p:nvPr>
          </p:nvSpPr>
          <p:spPr>
            <a:xfrm>
              <a:off x="17292" y="9224"/>
              <a:ext cx="1455" cy="1222"/>
            </a:xfrm>
            <a:custGeom>
              <a:rect l="l" t="t" r="r" b="b"/>
              <a:pathLst>
                <a:path w="421674" h="210838">
                  <a:moveTo>
                    <a:pt x="210838" y="0"/>
                  </a:moveTo>
                  <a:lnTo>
                    <a:pt x="421675" y="210838"/>
                  </a:lnTo>
                  <a:lnTo>
                    <a:pt x="0" y="210838"/>
                  </a:lnTo>
                  <a:close/>
                </a:path>
              </a:pathLst>
            </a:cu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16" name="矩形 2"/>
            <p:cNvSpPr/>
            <p:nvPr userDrawn="1">
              <p:custDataLst>
                <p:tags r:id="rId10"/>
              </p:custDataLst>
            </p:nvPr>
          </p:nvSpPr>
          <p:spPr>
            <a:xfrm>
              <a:off x="18607" y="7349"/>
              <a:ext cx="461" cy="386"/>
            </a:xfrm>
            <a:custGeom>
              <a:rect l="l" t="t" r="r" b="b"/>
              <a:pathLst>
                <a:path w="421674" h="210838">
                  <a:moveTo>
                    <a:pt x="210838" y="0"/>
                  </a:moveTo>
                  <a:lnTo>
                    <a:pt x="421675" y="210838"/>
                  </a:lnTo>
                  <a:lnTo>
                    <a:pt x="0" y="210838"/>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17" name="矩形 2"/>
            <p:cNvSpPr/>
            <p:nvPr userDrawn="1">
              <p:custDataLst>
                <p:tags r:id="rId11"/>
              </p:custDataLst>
            </p:nvPr>
          </p:nvSpPr>
          <p:spPr>
            <a:xfrm>
              <a:off x="18694" y="6737"/>
              <a:ext cx="287" cy="240"/>
            </a:xfrm>
            <a:custGeom>
              <a:rect l="l" t="t" r="r" b="b"/>
              <a:pathLst>
                <a:path w="421674" h="210838">
                  <a:moveTo>
                    <a:pt x="210838" y="0"/>
                  </a:moveTo>
                  <a:lnTo>
                    <a:pt x="421675" y="210838"/>
                  </a:lnTo>
                  <a:lnTo>
                    <a:pt x="0" y="210838"/>
                  </a:lnTo>
                  <a:close/>
                </a:path>
              </a:pathLst>
            </a:cu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18" name="矩形 2"/>
            <p:cNvSpPr/>
            <p:nvPr userDrawn="1">
              <p:custDataLst>
                <p:tags r:id="rId12"/>
              </p:custDataLst>
            </p:nvPr>
          </p:nvSpPr>
          <p:spPr>
            <a:xfrm>
              <a:off x="18095" y="10052"/>
              <a:ext cx="707" cy="594"/>
            </a:xfrm>
            <a:custGeom>
              <a:rect l="l" t="t" r="r" b="b"/>
              <a:pathLst>
                <a:path w="421674" h="210838">
                  <a:moveTo>
                    <a:pt x="210838" y="0"/>
                  </a:moveTo>
                  <a:lnTo>
                    <a:pt x="421675" y="210838"/>
                  </a:lnTo>
                  <a:lnTo>
                    <a:pt x="0" y="210838"/>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19" name="矩形 2"/>
            <p:cNvSpPr/>
            <p:nvPr userDrawn="1">
              <p:custDataLst>
                <p:tags r:id="rId13"/>
              </p:custDataLst>
            </p:nvPr>
          </p:nvSpPr>
          <p:spPr>
            <a:xfrm>
              <a:off x="18238" y="7735"/>
              <a:ext cx="420" cy="353"/>
            </a:xfrm>
            <a:custGeom>
              <a:rect l="l" t="t" r="r" b="b"/>
              <a:pathLst>
                <a:path w="421674" h="210838">
                  <a:moveTo>
                    <a:pt x="210838" y="0"/>
                  </a:moveTo>
                  <a:lnTo>
                    <a:pt x="421675" y="210838"/>
                  </a:lnTo>
                  <a:lnTo>
                    <a:pt x="0" y="210838"/>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20" name="矩形 2"/>
            <p:cNvSpPr/>
            <p:nvPr userDrawn="1">
              <p:custDataLst>
                <p:tags r:id="rId14"/>
              </p:custDataLst>
            </p:nvPr>
          </p:nvSpPr>
          <p:spPr>
            <a:xfrm>
              <a:off x="18539" y="5689"/>
              <a:ext cx="208" cy="174"/>
            </a:xfrm>
            <a:custGeom>
              <a:rect l="l" t="t" r="r" b="b"/>
              <a:pathLst>
                <a:path w="421674" h="210838">
                  <a:moveTo>
                    <a:pt x="210838" y="0"/>
                  </a:moveTo>
                  <a:lnTo>
                    <a:pt x="421675" y="210838"/>
                  </a:lnTo>
                  <a:lnTo>
                    <a:pt x="0" y="210838"/>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grpSp>
      <p:grpSp>
        <p:nvGrpSpPr>
          <p:cNvPr id="6" name="组合 5"/>
          <p:cNvGrpSpPr/>
          <p:nvPr userDrawn="1">
            <p:custDataLst>
              <p:tags r:id="rId15"/>
            </p:custDataLst>
          </p:nvPr>
        </p:nvGrpSpPr>
        <p:grpSpPr>
          <a:xfrm>
            <a:off x="40006" y="11430"/>
            <a:ext cx="2198846" cy="708184"/>
            <a:chOff x="84" y="24"/>
            <a:chExt cx="4617" cy="1487"/>
          </a:xfrm>
        </p:grpSpPr>
        <p:sp>
          <p:nvSpPr>
            <p:cNvPr id="41" name="矩形 2"/>
            <p:cNvSpPr/>
            <p:nvPr userDrawn="1">
              <p:custDataLst>
                <p:tags r:id="rId16"/>
              </p:custDataLst>
            </p:nvPr>
          </p:nvSpPr>
          <p:spPr>
            <a:xfrm rot="10800000">
              <a:off x="952" y="24"/>
              <a:ext cx="1068" cy="898"/>
            </a:xfrm>
            <a:custGeom>
              <a:rect l="l" t="t" r="r" b="b"/>
              <a:pathLst>
                <a:path w="421674" h="210838">
                  <a:moveTo>
                    <a:pt x="210838" y="0"/>
                  </a:moveTo>
                  <a:lnTo>
                    <a:pt x="421675" y="210838"/>
                  </a:lnTo>
                  <a:lnTo>
                    <a:pt x="0" y="210838"/>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43" name="矩形 2"/>
            <p:cNvSpPr/>
            <p:nvPr userDrawn="1">
              <p:custDataLst>
                <p:tags r:id="rId17"/>
              </p:custDataLst>
            </p:nvPr>
          </p:nvSpPr>
          <p:spPr>
            <a:xfrm rot="10800000">
              <a:off x="2379" y="618"/>
              <a:ext cx="640" cy="538"/>
            </a:xfrm>
            <a:custGeom>
              <a:rect l="l" t="t" r="r" b="b"/>
              <a:pathLst>
                <a:path w="421674" h="210838">
                  <a:moveTo>
                    <a:pt x="210838" y="0"/>
                  </a:moveTo>
                  <a:lnTo>
                    <a:pt x="421675" y="210838"/>
                  </a:lnTo>
                  <a:lnTo>
                    <a:pt x="0" y="210838"/>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44" name="矩形 2"/>
            <p:cNvSpPr/>
            <p:nvPr userDrawn="1">
              <p:custDataLst>
                <p:tags r:id="rId18"/>
              </p:custDataLst>
            </p:nvPr>
          </p:nvSpPr>
          <p:spPr>
            <a:xfrm rot="10800000">
              <a:off x="1589" y="618"/>
              <a:ext cx="1036" cy="869"/>
            </a:xfrm>
            <a:custGeom>
              <a:rect l="l" t="t" r="r" b="b"/>
              <a:pathLst>
                <a:path w="421674" h="210838">
                  <a:moveTo>
                    <a:pt x="210838" y="0"/>
                  </a:moveTo>
                  <a:lnTo>
                    <a:pt x="421675" y="210838"/>
                  </a:lnTo>
                  <a:lnTo>
                    <a:pt x="0" y="210838"/>
                  </a:lnTo>
                  <a:close/>
                </a:path>
              </a:pathLst>
            </a:cu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46" name="矩形 2"/>
            <p:cNvSpPr/>
            <p:nvPr userDrawn="1">
              <p:custDataLst>
                <p:tags r:id="rId19"/>
              </p:custDataLst>
            </p:nvPr>
          </p:nvSpPr>
          <p:spPr>
            <a:xfrm rot="10800000">
              <a:off x="2020" y="236"/>
              <a:ext cx="435" cy="365"/>
            </a:xfrm>
            <a:custGeom>
              <a:rect l="l" t="t" r="r" b="b"/>
              <a:pathLst>
                <a:path w="421674" h="210838">
                  <a:moveTo>
                    <a:pt x="210838" y="0"/>
                  </a:moveTo>
                  <a:lnTo>
                    <a:pt x="421675" y="210838"/>
                  </a:lnTo>
                  <a:lnTo>
                    <a:pt x="0" y="210838"/>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47" name="矩形 2"/>
            <p:cNvSpPr/>
            <p:nvPr userDrawn="1">
              <p:custDataLst>
                <p:tags r:id="rId20"/>
              </p:custDataLst>
            </p:nvPr>
          </p:nvSpPr>
          <p:spPr>
            <a:xfrm rot="10800000">
              <a:off x="2866" y="410"/>
              <a:ext cx="435" cy="365"/>
            </a:xfrm>
            <a:custGeom>
              <a:rect l="l" t="t" r="r" b="b"/>
              <a:pathLst>
                <a:path w="421674" h="210838">
                  <a:moveTo>
                    <a:pt x="210838" y="0"/>
                  </a:moveTo>
                  <a:lnTo>
                    <a:pt x="421675" y="210838"/>
                  </a:lnTo>
                  <a:lnTo>
                    <a:pt x="0" y="210838"/>
                  </a:lnTo>
                  <a:close/>
                </a:path>
              </a:pathLst>
            </a:cu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57" name="矩形 2"/>
            <p:cNvSpPr/>
            <p:nvPr userDrawn="1">
              <p:custDataLst>
                <p:tags r:id="rId21"/>
              </p:custDataLst>
            </p:nvPr>
          </p:nvSpPr>
          <p:spPr>
            <a:xfrm rot="10800000">
              <a:off x="191" y="497"/>
              <a:ext cx="1455" cy="1014"/>
            </a:xfrm>
            <a:custGeom>
              <a:rect l="l" t="t" r="r" b="b"/>
              <a:pathLst>
                <a:path w="421674" h="210838">
                  <a:moveTo>
                    <a:pt x="210838" y="0"/>
                  </a:moveTo>
                  <a:lnTo>
                    <a:pt x="421675" y="210838"/>
                  </a:lnTo>
                  <a:lnTo>
                    <a:pt x="0" y="210838"/>
                  </a:lnTo>
                  <a:close/>
                </a:path>
              </a:pathLst>
            </a:cu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58" name="矩形 2"/>
            <p:cNvSpPr/>
            <p:nvPr userDrawn="1">
              <p:custDataLst>
                <p:tags r:id="rId22"/>
              </p:custDataLst>
            </p:nvPr>
          </p:nvSpPr>
          <p:spPr>
            <a:xfrm rot="10800000">
              <a:off x="2558" y="24"/>
              <a:ext cx="461" cy="386"/>
            </a:xfrm>
            <a:custGeom>
              <a:rect l="l" t="t" r="r" b="b"/>
              <a:pathLst>
                <a:path w="421674" h="210838">
                  <a:moveTo>
                    <a:pt x="210838" y="0"/>
                  </a:moveTo>
                  <a:lnTo>
                    <a:pt x="421675" y="210838"/>
                  </a:lnTo>
                  <a:lnTo>
                    <a:pt x="0" y="210838"/>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95" name="矩形 2"/>
            <p:cNvSpPr/>
            <p:nvPr userDrawn="1">
              <p:custDataLst>
                <p:tags r:id="rId23"/>
              </p:custDataLst>
            </p:nvPr>
          </p:nvSpPr>
          <p:spPr>
            <a:xfrm rot="10800000">
              <a:off x="3877" y="378"/>
              <a:ext cx="287" cy="240"/>
            </a:xfrm>
            <a:custGeom>
              <a:rect l="l" t="t" r="r" b="b"/>
              <a:pathLst>
                <a:path w="421674" h="210838">
                  <a:moveTo>
                    <a:pt x="210838" y="0"/>
                  </a:moveTo>
                  <a:lnTo>
                    <a:pt x="421675" y="210838"/>
                  </a:lnTo>
                  <a:lnTo>
                    <a:pt x="0" y="210838"/>
                  </a:lnTo>
                  <a:close/>
                </a:path>
              </a:pathLst>
            </a:cu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106" name="矩形 2"/>
            <p:cNvSpPr/>
            <p:nvPr userDrawn="1">
              <p:custDataLst>
                <p:tags r:id="rId24"/>
              </p:custDataLst>
            </p:nvPr>
          </p:nvSpPr>
          <p:spPr>
            <a:xfrm rot="10800000">
              <a:off x="84" y="24"/>
              <a:ext cx="707" cy="594"/>
            </a:xfrm>
            <a:custGeom>
              <a:rect l="l" t="t" r="r" b="b"/>
              <a:pathLst>
                <a:path w="421674" h="210838">
                  <a:moveTo>
                    <a:pt x="210838" y="0"/>
                  </a:moveTo>
                  <a:lnTo>
                    <a:pt x="421675" y="210838"/>
                  </a:lnTo>
                  <a:lnTo>
                    <a:pt x="0" y="210838"/>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107" name="矩形 2"/>
            <p:cNvSpPr/>
            <p:nvPr userDrawn="1">
              <p:custDataLst>
                <p:tags r:id="rId25"/>
              </p:custDataLst>
            </p:nvPr>
          </p:nvSpPr>
          <p:spPr>
            <a:xfrm rot="10800000">
              <a:off x="3301" y="41"/>
              <a:ext cx="420" cy="353"/>
            </a:xfrm>
            <a:custGeom>
              <a:rect l="l" t="t" r="r" b="b"/>
              <a:pathLst>
                <a:path w="421674" h="210838">
                  <a:moveTo>
                    <a:pt x="210838" y="0"/>
                  </a:moveTo>
                  <a:lnTo>
                    <a:pt x="421675" y="210838"/>
                  </a:lnTo>
                  <a:lnTo>
                    <a:pt x="0" y="210838"/>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sp>
          <p:nvSpPr>
            <p:cNvPr id="108" name="矩形 2"/>
            <p:cNvSpPr/>
            <p:nvPr userDrawn="1">
              <p:custDataLst>
                <p:tags r:id="rId26"/>
              </p:custDataLst>
            </p:nvPr>
          </p:nvSpPr>
          <p:spPr>
            <a:xfrm rot="10800000">
              <a:off x="4493" y="236"/>
              <a:ext cx="208" cy="174"/>
            </a:xfrm>
            <a:custGeom>
              <a:rect l="l" t="t" r="r" b="b"/>
              <a:pathLst>
                <a:path w="421674" h="210838">
                  <a:moveTo>
                    <a:pt x="210838" y="0"/>
                  </a:moveTo>
                  <a:lnTo>
                    <a:pt x="421675" y="210838"/>
                  </a:lnTo>
                  <a:lnTo>
                    <a:pt x="0" y="210838"/>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latin typeface="微软雅黑" panose="020b0503020204020204" charset="-122"/>
                <a:ea typeface="微软雅黑"/>
              </a:endParaRPr>
            </a:p>
          </p:txBody>
        </p:sp>
      </p:grpSp>
      <p:sp>
        <p:nvSpPr>
          <p:cNvPr id="2" name="标题 1"/>
          <p:cNvSpPr>
            <a:spLocks noGrp="1"/>
          </p:cNvSpPr>
          <p:nvPr>
            <p:ph type="title" hasCustomPrompt="1"/>
            <p:custDataLst>
              <p:tags r:id="rId27"/>
            </p:custDataLst>
          </p:nvPr>
        </p:nvSpPr>
        <p:spPr>
          <a:xfrm>
            <a:off x="1142100" y="1004400"/>
            <a:ext cx="6858000" cy="1790100"/>
          </a:xfrm>
        </p:spPr>
        <p:txBody>
          <a:bodyPr lIns="90000" tIns="46800" rIns="90000" bIns="46800" anchor="b">
            <a:normAutofit/>
          </a:bodyPr>
          <a:lstStyle>
            <a:lvl1pPr algn="ctr">
              <a:defRPr sz="450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2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9"/>
            </p:custDataLst>
          </p:nvPr>
        </p:nvSpPr>
        <p:spPr/>
        <p:txBody>
          <a:bodyPr/>
          <a:lstStyle/>
          <a:p>
            <a:endParaRPr lang="zh-CN" altLang="en-US"/>
          </a:p>
        </p:txBody>
      </p:sp>
      <p:sp>
        <p:nvSpPr>
          <p:cNvPr id="5" name="灯片编号占位符 4"/>
          <p:cNvSpPr>
            <a:spLocks noGrp="1"/>
          </p:cNvSpPr>
          <p:nvPr>
            <p:ph type="sldNum" sz="quarter" idx="12"/>
            <p:custDataLst>
              <p:tags r:id="rId30"/>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31"/>
            </p:custDataLst>
          </p:nvPr>
        </p:nvSpPr>
        <p:spPr>
          <a:xfrm>
            <a:off x="1141810" y="2897100"/>
            <a:ext cx="6858000" cy="1242000"/>
          </a:xfrm>
        </p:spPr>
        <p:txBody>
          <a:bodyPr lIns="90000" tIns="46800" rIns="90000" bIns="46800">
            <a:normAutofit/>
          </a:bodyPr>
          <a:lstStyle>
            <a:lvl1pPr algn="ct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28650" y="273844"/>
            <a:ext cx="7886700" cy="994172"/>
          </a:xfrm>
          <a:prstGeom prst="rect">
            <a:avLst/>
          </a:prstGeom>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1_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485775" y="193834"/>
            <a:ext cx="7886700" cy="994172"/>
          </a:xfrm>
        </p:spPr>
        <p:txBody>
          <a:bodyPr anchor="ctr" anchorCtr="0">
            <a:normAutofit/>
          </a:bodyPr>
          <a:lstStyle>
            <a:lvl1pPr>
              <a:defRPr sz="1800" b="1">
                <a:effectLst>
                  <a:outerShdw blurRad="38100" dist="38100" dir="2700000" algn="tl">
                    <a:srgbClr val="000000">
                      <a:alpha val="43137"/>
                    </a:srgbClr>
                  </a:outerShdw>
                </a:effectLst>
              </a:defRPr>
            </a:lvl1pPr>
          </a:lstStyle>
          <a:p>
            <a:r>
              <a:rPr lang="zh-CN" altLang="en-US"/>
              <a:t>单击此处编辑母版标题样式</a:t>
            </a:r>
            <a:endParaRPr lang="zh-CN" altLang="en-US"/>
          </a:p>
        </p:txBody>
      </p:sp>
      <p:sp>
        <p:nvSpPr>
          <p:cNvPr id="3" name="内容占位符 2"/>
          <p:cNvSpPr>
            <a:spLocks noGrp="1"/>
          </p:cNvSpPr>
          <p:nvPr>
            <p:ph idx="1"/>
            <p:custDataLst>
              <p:tags r:id="rId3"/>
            </p:custDataLst>
          </p:nvPr>
        </p:nvSpPr>
        <p:spPr>
          <a:xfrm>
            <a:off x="485775" y="1369219"/>
            <a:ext cx="7886700" cy="3263504"/>
          </a:xfrm>
        </p:spPr>
        <p:txBody>
          <a:bodyPr>
            <a:normAutofit/>
          </a:bodyPr>
          <a:lstStyle>
            <a:lvl1pPr>
              <a:defRPr sz="1500">
                <a:solidFill>
                  <a:schemeClr val="tx1">
                    <a:lumMod val="75000"/>
                    <a:lumOff val="25000"/>
                  </a:schemeClr>
                </a:solidFill>
              </a:defRPr>
            </a:lvl1pPr>
            <a:lvl2pPr>
              <a:defRPr sz="1350">
                <a:solidFill>
                  <a:schemeClr val="tx1">
                    <a:lumMod val="75000"/>
                    <a:lumOff val="25000"/>
                  </a:schemeClr>
                </a:solidFill>
              </a:defRPr>
            </a:lvl2pPr>
            <a:lvl3pPr>
              <a:defRPr sz="1200">
                <a:solidFill>
                  <a:schemeClr val="tx1">
                    <a:lumMod val="75000"/>
                    <a:lumOff val="25000"/>
                  </a:schemeClr>
                </a:solidFill>
              </a:defRPr>
            </a:lvl3pPr>
            <a:lvl4pPr>
              <a:defRPr sz="1200">
                <a:solidFill>
                  <a:schemeClr val="tx1">
                    <a:lumMod val="75000"/>
                    <a:lumOff val="25000"/>
                  </a:schemeClr>
                </a:solidFill>
              </a:defRPr>
            </a:lvl4pPr>
            <a:lvl5pPr>
              <a:defRPr sz="1200">
                <a:solidFill>
                  <a:schemeClr val="tx1">
                    <a:lumMod val="75000"/>
                    <a:lumOff val="2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custDataLst>
              <p:tags r:id="rId6"/>
            </p:custDataLst>
          </p:nvPr>
        </p:nvSpPr>
        <p:spPr/>
        <p:txBody>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1143000" y="841772"/>
            <a:ext cx="6858000" cy="1790700"/>
          </a:xfrm>
        </p:spPr>
        <p:txBody>
          <a:bodyPr anchor="b"/>
          <a:lstStyle>
            <a:lvl1pPr algn="ctr">
              <a:defRPr sz="4500"/>
            </a:lvl1pPr>
          </a:lstStyle>
          <a:p>
            <a:r>
              <a:rPr lang="zh-CN" altLang="en-US" smtClean="0"/>
              <a:t>单击此处编辑母版标题样式</a:t>
            </a:r>
            <a:endParaRPr lang="zh-CN" altLang="en-US"/>
          </a:p>
        </p:txBody>
      </p:sp>
      <p:sp>
        <p:nvSpPr>
          <p:cNvPr id="3" name="副标题 2"/>
          <p:cNvSpPr>
            <a:spLocks noGrp="1"/>
          </p:cNvSpPr>
          <p:nvPr>
            <p:ph type="subTitle" idx="1"/>
            <p:custDataLst>
              <p:tags r:id="rId3"/>
            </p:custDataLst>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smtClean="0"/>
              <a:t>单击此处编辑母版副标题样式</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5" name="页脚占位符 4"/>
          <p:cNvSpPr>
            <a:spLocks noGrp="1"/>
          </p:cNvSpPr>
          <p:nvPr>
            <p:ph type="ftr" sz="quarter" idx="11"/>
            <p:custDataLst>
              <p:tags r:id="rId5"/>
            </p:custDataLst>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5" name="页脚占位符 4"/>
          <p:cNvSpPr>
            <a:spLocks noGrp="1"/>
          </p:cNvSpPr>
          <p:nvPr>
            <p:ph type="ftr" sz="quarter" idx="11"/>
            <p:custDataLst>
              <p:tags r:id="rId5"/>
            </p:custDataLst>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23888" y="1282304"/>
            <a:ext cx="7886700" cy="2139553"/>
          </a:xfrm>
        </p:spPr>
        <p:txBody>
          <a:bodyPr anchor="b"/>
          <a:lstStyle>
            <a:lvl1pPr>
              <a:defRPr sz="4500"/>
            </a:lvl1pPr>
          </a:lstStyle>
          <a:p>
            <a:r>
              <a:rPr lang="zh-CN" altLang="en-US" smtClean="0"/>
              <a:t>单击此处编辑母版标题样式</a:t>
            </a:r>
            <a:endParaRPr lang="zh-CN" altLang="en-US"/>
          </a:p>
        </p:txBody>
      </p:sp>
      <p:sp>
        <p:nvSpPr>
          <p:cNvPr id="3" name="文本占位符 2"/>
          <p:cNvSpPr>
            <a:spLocks noGrp="1"/>
          </p:cNvSpPr>
          <p:nvPr>
            <p:ph type="body" idx="1"/>
            <p:custDataLst>
              <p:tags r:id="rId3"/>
            </p:custDataLst>
          </p:nvPr>
        </p:nvSpPr>
        <p:spPr>
          <a:xfrm>
            <a:off x="623888" y="3442098"/>
            <a:ext cx="7886700" cy="1125140"/>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5" name="页脚占位符 4"/>
          <p:cNvSpPr>
            <a:spLocks noGrp="1"/>
          </p:cNvSpPr>
          <p:nvPr>
            <p:ph type="ftr" sz="quarter" idx="11"/>
            <p:custDataLst>
              <p:tags r:id="rId5"/>
            </p:custDataLst>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628650" y="1369219"/>
            <a:ext cx="3886200" cy="326350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4629150" y="1369219"/>
            <a:ext cx="3886200" cy="326350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6" name="页脚占位符 5"/>
          <p:cNvSpPr>
            <a:spLocks noGrp="1"/>
          </p:cNvSpPr>
          <p:nvPr>
            <p:ph type="ftr" sz="quarter" idx="11"/>
            <p:custDataLst>
              <p:tags r:id="rId6"/>
            </p:custDataLst>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29841" y="273844"/>
            <a:ext cx="7886700" cy="994172"/>
          </a:xfrm>
        </p:spPr>
        <p:txBody>
          <a:bodyPr/>
          <a:lstStyle/>
          <a:p>
            <a:r>
              <a:rPr lang="zh-CN" altLang="en-US" smtClean="0"/>
              <a:t>单击此处编辑母版标题样式</a:t>
            </a:r>
            <a:endParaRPr lang="zh-CN" altLang="en-US"/>
          </a:p>
        </p:txBody>
      </p:sp>
      <p:sp>
        <p:nvSpPr>
          <p:cNvPr id="3" name="文本占位符 2"/>
          <p:cNvSpPr>
            <a:spLocks noGrp="1"/>
          </p:cNvSpPr>
          <p:nvPr>
            <p:ph type="body" idx="1"/>
            <p:custDataLst>
              <p:tags r:id="rId3"/>
            </p:custDataLst>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custDataLst>
              <p:tags r:id="rId4"/>
            </p:custDataLst>
          </p:nvPr>
        </p:nvSpPr>
        <p:spPr>
          <a:xfrm>
            <a:off x="629842" y="1878806"/>
            <a:ext cx="3868340" cy="2763441"/>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custDataLst>
              <p:tags r:id="rId5"/>
            </p:custDataLst>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custDataLst>
              <p:tags r:id="rId6"/>
            </p:custDataLst>
          </p:nvPr>
        </p:nvSpPr>
        <p:spPr>
          <a:xfrm>
            <a:off x="4629150" y="1878806"/>
            <a:ext cx="3887391" cy="2763441"/>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7"/>
            </p:custDataLst>
          </p:nvPr>
        </p:nvSpPr>
        <p:spPr/>
        <p:txBody>
          <a:bodyPr/>
          <a:lstStyle/>
          <a:p>
            <a:fld id="{D997B5FA-0921-464F-AAE1-844C04324D75}"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8" name="页脚占位符 7"/>
          <p:cNvSpPr>
            <a:spLocks noGrp="1"/>
          </p:cNvSpPr>
          <p:nvPr>
            <p:ph type="ftr" sz="quarter" idx="11"/>
            <p:custDataLst>
              <p:tags r:id="rId8"/>
            </p:custDataLst>
          </p:nvPr>
        </p:nvSpPr>
        <p:spPr/>
        <p:txBody>
          <a:bodyPr/>
          <a:lstStyle/>
          <a:p>
            <a:endParaRPr lang="zh-CN" altLang="en-US">
              <a:solidFill>
                <a:prstClr val="black">
                  <a:tint val="75000"/>
                </a:prstClr>
              </a:solidFill>
            </a:endParaRPr>
          </a:p>
        </p:txBody>
      </p:sp>
      <p:sp>
        <p:nvSpPr>
          <p:cNvPr id="9" name="灯片编号占位符 8"/>
          <p:cNvSpPr>
            <a:spLocks noGrp="1"/>
          </p:cNvSpPr>
          <p:nvPr>
            <p:ph type="sldNum" sz="quarter" idx="12"/>
            <p:custDataLst>
              <p:tags r:id="rId9"/>
            </p:custDataLst>
          </p:nvPr>
        </p:nvSpPr>
        <p:spPr/>
        <p:txBody>
          <a:bodyPr/>
          <a:lstStyle/>
          <a:p>
            <a:fld id="{565CE74E-AB26-4998-AD42-012C4C1AD076}"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D997B5FA-0921-464F-AAE1-844C04324D75}"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4" name="页脚占位符 3"/>
          <p:cNvSpPr>
            <a:spLocks noGrp="1"/>
          </p:cNvSpPr>
          <p:nvPr>
            <p:ph type="ftr" sz="quarter" idx="11"/>
            <p:custDataLst>
              <p:tags r:id="rId4"/>
            </p:custDataLst>
          </p:nvPr>
        </p:nvSpPr>
        <p:spPr/>
        <p:txBody>
          <a:bodyPr/>
          <a:lstStyle/>
          <a:p>
            <a:endParaRPr lang="zh-CN" altLang="en-US">
              <a:solidFill>
                <a:prstClr val="black">
                  <a:tint val="75000"/>
                </a:prstClr>
              </a:solidFill>
            </a:endParaRPr>
          </a:p>
        </p:txBody>
      </p:sp>
      <p:sp>
        <p:nvSpPr>
          <p:cNvPr id="5" name="灯片编号占位符 4"/>
          <p:cNvSpPr>
            <a:spLocks noGrp="1"/>
          </p:cNvSpPr>
          <p:nvPr>
            <p:ph type="sldNum" sz="quarter" idx="12"/>
            <p:custDataLst>
              <p:tags r:id="rId5"/>
            </p:custDataLst>
          </p:nvPr>
        </p:nvSpPr>
        <p:spPr/>
        <p:txBody>
          <a:bodyPr/>
          <a:lstStyle/>
          <a:p>
            <a:fld id="{565CE74E-AB26-4998-AD42-012C4C1AD076}"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D997B5FA-0921-464F-AAE1-844C04324D75}"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3" name="页脚占位符 2"/>
          <p:cNvSpPr>
            <a:spLocks noGrp="1"/>
          </p:cNvSpPr>
          <p:nvPr>
            <p:ph type="ftr" sz="quarter" idx="11"/>
            <p:custDataLst>
              <p:tags r:id="rId3"/>
            </p:custDataLst>
          </p:nvPr>
        </p:nvSpPr>
        <p:spPr/>
        <p:txBody>
          <a:bodyPr/>
          <a:lstStyle/>
          <a:p>
            <a:endParaRPr lang="zh-CN" altLang="en-US">
              <a:solidFill>
                <a:prstClr val="black">
                  <a:tint val="75000"/>
                </a:prstClr>
              </a:solidFill>
            </a:endParaRPr>
          </a:p>
        </p:txBody>
      </p:sp>
      <p:sp>
        <p:nvSpPr>
          <p:cNvPr id="4" name="灯片编号占位符 3"/>
          <p:cNvSpPr>
            <a:spLocks noGrp="1"/>
          </p:cNvSpPr>
          <p:nvPr>
            <p:ph type="sldNum" sz="quarter" idx="12"/>
            <p:custDataLst>
              <p:tags r:id="rId4"/>
            </p:custDataLst>
          </p:nvPr>
        </p:nvSpPr>
        <p:spPr/>
        <p:txBody>
          <a:bodyPr/>
          <a:lstStyle/>
          <a:p>
            <a:fld id="{565CE74E-AB26-4998-AD42-012C4C1AD076}"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29841" y="342900"/>
            <a:ext cx="2949178" cy="1200150"/>
          </a:xfrm>
        </p:spPr>
        <p:txBody>
          <a:bodyPr anchor="b"/>
          <a:lstStyle>
            <a:lvl1pPr>
              <a:defRPr sz="2400"/>
            </a:lvl1pPr>
          </a:lstStyle>
          <a:p>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custDataLst>
              <p:tags r:id="rId4"/>
            </p:custDataLst>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6" name="页脚占位符 5"/>
          <p:cNvSpPr>
            <a:spLocks noGrp="1"/>
          </p:cNvSpPr>
          <p:nvPr>
            <p:ph type="ftr" sz="quarter" idx="11"/>
            <p:custDataLst>
              <p:tags r:id="rId6"/>
            </p:custDataLst>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29841" y="342900"/>
            <a:ext cx="2949178" cy="1200150"/>
          </a:xfrm>
        </p:spPr>
        <p:txBody>
          <a:bodyPr anchor="b"/>
          <a:lstStyle>
            <a:lvl1pPr>
              <a:defRPr sz="2400"/>
            </a:lvl1pPr>
          </a:lstStyle>
          <a:p>
            <a:r>
              <a:rPr lang="zh-CN" altLang="en-US" smtClean="0"/>
              <a:t>单击此处编辑母版标题样式</a:t>
            </a:r>
            <a:endParaRPr lang="zh-CN" altLang="en-US"/>
          </a:p>
        </p:txBody>
      </p:sp>
      <p:sp>
        <p:nvSpPr>
          <p:cNvPr id="3" name="图片占位符 2"/>
          <p:cNvSpPr>
            <a:spLocks noGrp="1"/>
          </p:cNvSpPr>
          <p:nvPr>
            <p:ph type="pic" idx="1"/>
            <p:custDataLst>
              <p:tags r:id="rId3"/>
            </p:custDataLst>
          </p:nvPr>
        </p:nvSpPr>
        <p:spPr>
          <a:xfrm>
            <a:off x="3887391" y="740569"/>
            <a:ext cx="4629150" cy="3655219"/>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zh-CN" altLang="en-US"/>
          </a:p>
        </p:txBody>
      </p:sp>
      <p:sp>
        <p:nvSpPr>
          <p:cNvPr id="4" name="文本占位符 3"/>
          <p:cNvSpPr>
            <a:spLocks noGrp="1"/>
          </p:cNvSpPr>
          <p:nvPr>
            <p:ph type="body" sz="half" idx="2"/>
            <p:custDataLst>
              <p:tags r:id="rId4"/>
            </p:custDataLst>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6" name="页脚占位符 5"/>
          <p:cNvSpPr>
            <a:spLocks noGrp="1"/>
          </p:cNvSpPr>
          <p:nvPr>
            <p:ph type="ftr" sz="quarter" idx="11"/>
            <p:custDataLst>
              <p:tags r:id="rId6"/>
            </p:custDataLst>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custDataLst>
              <p:tags r:id="rId3"/>
            </p:custDataLst>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5" name="页脚占位符 4"/>
          <p:cNvSpPr>
            <a:spLocks noGrp="1"/>
          </p:cNvSpPr>
          <p:nvPr>
            <p:ph type="ftr" sz="quarter" idx="11"/>
            <p:custDataLst>
              <p:tags r:id="rId5"/>
            </p:custDataLst>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 文本">
    <p:spTree>
      <p:nvGrpSpPr>
        <p:cNvPr id="1" name=""/>
        <p:cNvGrpSpPr/>
        <p:nvPr>
          <p:custDataLst>
            <p:tags r:id="rId1"/>
          </p:custDataLst>
        </p:nvPr>
      </p:nvGrpSpPr>
      <p:grpSpPr>
        <a:xfrm>
          <a:off x="0" y="0"/>
          <a:ext cx="0" cy="0"/>
        </a:xfrm>
      </p:grpSpPr>
      <p:sp>
        <p:nvSpPr>
          <p:cNvPr id="2" name="竖排标题 1"/>
          <p:cNvSpPr>
            <a:spLocks noGrp="1"/>
          </p:cNvSpPr>
          <p:nvPr>
            <p:ph type="title" orient="vert"/>
            <p:custDataLst>
              <p:tags r:id="rId2"/>
            </p:custDataLst>
          </p:nvPr>
        </p:nvSpPr>
        <p:spPr>
          <a:xfrm>
            <a:off x="6543675" y="273844"/>
            <a:ext cx="1971675" cy="4358879"/>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custDataLst>
              <p:tags r:id="rId3"/>
            </p:custDataLst>
          </p:nvPr>
        </p:nvSpPr>
        <p:spPr>
          <a:xfrm>
            <a:off x="628650" y="273844"/>
            <a:ext cx="5800725" cy="4358879"/>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5" name="页脚占位符 4"/>
          <p:cNvSpPr>
            <a:spLocks noGrp="1"/>
          </p:cNvSpPr>
          <p:nvPr>
            <p:ph type="ftr" sz="quarter" idx="11"/>
            <p:custDataLst>
              <p:tags r:id="rId5"/>
            </p:custDataLst>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黑马过度页面">
    <p:spTree>
      <p:nvGrpSpPr>
        <p:cNvPr id="1" name=""/>
        <p:cNvGrpSpPr/>
        <p:nvPr>
          <p:custDataLst>
            <p:tags r:id="rId1"/>
          </p:custDataLst>
        </p:nvPr>
      </p:nvGrpSpPr>
      <p:grpSpPr>
        <a:xfrm>
          <a:off x="0" y="0"/>
          <a:ext cx="0" cy="0"/>
        </a:xfrm>
      </p:grpSpPr>
      <p:sp>
        <p:nvSpPr>
          <p:cNvPr id="3" name="矩形: 圆角 2"/>
          <p:cNvSpPr/>
          <p:nvPr userDrawn="1">
            <p:custDataLst>
              <p:tags r:id="rId2"/>
            </p:custDataLst>
          </p:nvPr>
        </p:nvSpPr>
        <p:spPr>
          <a:xfrm>
            <a:off x="0" y="0"/>
            <a:ext cx="9144000" cy="5143500"/>
          </a:xfrm>
          <a:prstGeom prst="roundRect">
            <a:avLst>
              <a:gd name="adj" fmla="val 0"/>
            </a:avLst>
          </a:prstGeom>
          <a:blipFill dpi="0" rotWithShape="1">
            <a:blip r:embed="rId3">
              <a:alphaModFix amt="60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6858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prstClr val="white"/>
              </a:solidFill>
              <a:effectLst/>
              <a:uLnTx/>
              <a:uFillTx/>
              <a:latin typeface="Calibri"/>
              <a:ea typeface="微软雅黑"/>
              <a:cs typeface="思源黑体 CN Normal" panose="020b0400000000000000" pitchFamily="34" charset="-122"/>
            </a:endParaRPr>
          </a:p>
        </p:txBody>
      </p:sp>
    </p:spTree>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4.内容">
    <p:spTree>
      <p:nvGrpSpPr>
        <p:cNvPr id="1" name=""/>
        <p:cNvGrpSpPr/>
        <p:nvPr>
          <p:custDataLst>
            <p:tags r:id="rId1"/>
          </p:custDataLst>
        </p:nvPr>
      </p:nvGrpSpPr>
      <p:grpSpPr>
        <a:xfrm>
          <a:off x="0" y="0"/>
          <a:ext cx="0" cy="0"/>
        </a:xfrm>
      </p:grpSpPr>
      <p:sp>
        <p:nvSpPr>
          <p:cNvPr id="8" name="文本占位符 9"/>
          <p:cNvSpPr>
            <a:spLocks noGrp="1"/>
          </p:cNvSpPr>
          <p:nvPr>
            <p:ph type="body" sz="quarter" idx="10" hasCustomPrompt="1"/>
            <p:custDataLst>
              <p:tags r:id="rId2"/>
            </p:custDataLst>
          </p:nvPr>
        </p:nvSpPr>
        <p:spPr>
          <a:xfrm>
            <a:off x="668448" y="275039"/>
            <a:ext cx="7955107" cy="346249"/>
          </a:xfrm>
          <a:prstGeom prst="rect">
            <a:avLst/>
          </a:prstGeom>
        </p:spPr>
        <p:txBody>
          <a:bodyPr wrap="square">
            <a:spAutoFit/>
          </a:bodyPr>
          <a:lstStyle>
            <a:lvl1pPr marL="0" indent="0" algn="l">
              <a:buFont typeface="Arial" pitchFamily="34" charset="0"/>
              <a:buNone/>
              <a:defRPr sz="1800" b="1">
                <a:solidFill>
                  <a:schemeClr val="tx1">
                    <a:lumMod val="75000"/>
                    <a:lumOff val="25000"/>
                  </a:schemeClr>
                </a:solidFill>
              </a:defRPr>
            </a:lvl1pPr>
          </a:lstStyle>
          <a:p>
            <a:pPr lvl="0"/>
            <a:r>
              <a:rPr lang="zh-CN" altLang="en-US"/>
              <a:t>单击此处输入标题</a:t>
            </a:r>
            <a:endParaRPr lang="zh-CN" altLang="en-US"/>
          </a:p>
        </p:txBody>
      </p:sp>
      <p:cxnSp>
        <p:nvCxnSpPr>
          <p:cNvPr id="11" name="直接连接符 10"/>
          <p:cNvCxnSpPr/>
          <p:nvPr>
            <p:custDataLst>
              <p:tags r:id="rId3"/>
            </p:custDataLst>
          </p:nvPr>
        </p:nvCxnSpPr>
        <p:spPr>
          <a:xfrm>
            <a:off x="422961" y="617204"/>
            <a:ext cx="8722151"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2" name="平行四边形 11"/>
          <p:cNvSpPr/>
          <p:nvPr>
            <p:custDataLst>
              <p:tags r:id="rId4"/>
            </p:custDataLst>
          </p:nvPr>
        </p:nvSpPr>
        <p:spPr>
          <a:xfrm>
            <a:off x="385926" y="125726"/>
            <a:ext cx="240895" cy="500048"/>
          </a:xfrm>
          <a:prstGeom prst="parallelogram">
            <a:avLst>
              <a:gd name="adj" fmla="val 76966"/>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6858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prstClr val="white"/>
              </a:solidFill>
              <a:effectLst/>
              <a:uLnTx/>
              <a:uFillTx/>
              <a:latin typeface="Calibri"/>
              <a:ea typeface="微软雅黑"/>
              <a:cs typeface="Arial"/>
            </a:endParaRPr>
          </a:p>
        </p:txBody>
      </p:sp>
      <p:sp>
        <p:nvSpPr>
          <p:cNvPr id="13" name="任意多边形: 形状 12"/>
          <p:cNvSpPr/>
          <p:nvPr>
            <p:custDataLst>
              <p:tags r:id="rId5"/>
            </p:custDataLst>
          </p:nvPr>
        </p:nvSpPr>
        <p:spPr>
          <a:xfrm rot="5400000">
            <a:off x="268" y="125459"/>
            <a:ext cx="500188" cy="500582"/>
          </a:xfrm>
          <a:custGeom>
            <a:gdLst>
              <a:gd name="connsiteX0" fmla="*/ 0 w 666749"/>
              <a:gd name="connsiteY0" fmla="*/ 277023 h 667547"/>
              <a:gd name="connsiteX1" fmla="*/ 0 w 666749"/>
              <a:gd name="connsiteY1" fmla="*/ 2 h 667547"/>
              <a:gd name="connsiteX2" fmla="*/ 1 w 666749"/>
              <a:gd name="connsiteY2" fmla="*/ 2 h 667547"/>
              <a:gd name="connsiteX3" fmla="*/ 1 w 666749"/>
              <a:gd name="connsiteY3" fmla="*/ 0 h 667547"/>
              <a:gd name="connsiteX4" fmla="*/ 666749 w 666749"/>
              <a:gd name="connsiteY4" fmla="*/ 247180 h 667547"/>
              <a:gd name="connsiteX5" fmla="*/ 666749 w 666749"/>
              <a:gd name="connsiteY5" fmla="*/ 252254 h 667547"/>
              <a:gd name="connsiteX6" fmla="*/ 666749 w 666749"/>
              <a:gd name="connsiteY6" fmla="*/ 321155 h 667547"/>
              <a:gd name="connsiteX7" fmla="*/ 666749 w 666749"/>
              <a:gd name="connsiteY7" fmla="*/ 667547 h 667547"/>
              <a:gd name="connsiteX8" fmla="*/ 1 w 666749"/>
              <a:gd name="connsiteY8" fmla="*/ 667547 h 667547"/>
              <a:gd name="connsiteX9" fmla="*/ 1 w 666749"/>
              <a:gd name="connsiteY9" fmla="*/ 277023 h 66754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66749" h="667547">
                <a:moveTo>
                  <a:pt x="0" y="277023"/>
                </a:moveTo>
                <a:lnTo>
                  <a:pt x="0" y="2"/>
                </a:lnTo>
                <a:lnTo>
                  <a:pt x="1" y="2"/>
                </a:lnTo>
                <a:lnTo>
                  <a:pt x="1" y="0"/>
                </a:lnTo>
                <a:lnTo>
                  <a:pt x="666749" y="247180"/>
                </a:lnTo>
                <a:lnTo>
                  <a:pt x="666749" y="252254"/>
                </a:lnTo>
                <a:lnTo>
                  <a:pt x="666749" y="321155"/>
                </a:lnTo>
                <a:lnTo>
                  <a:pt x="666749" y="667547"/>
                </a:lnTo>
                <a:lnTo>
                  <a:pt x="1" y="667547"/>
                </a:lnTo>
                <a:lnTo>
                  <a:pt x="1" y="27702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6858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prstClr val="white"/>
              </a:solidFill>
              <a:effectLst/>
              <a:uLnTx/>
              <a:uFillTx/>
              <a:latin typeface="Calibri"/>
              <a:ea typeface="微软雅黑"/>
              <a:cs typeface="Arial"/>
            </a:endParaRPr>
          </a:p>
        </p:txBody>
      </p:sp>
    </p:spTree>
  </p:cSld>
  <p:clrMapOvr>
    <a:masterClrMapping/>
  </p:clrMapOvr>
  <p:transition>
    <p:wipe/>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1143000" y="841772"/>
            <a:ext cx="6858000" cy="1790700"/>
          </a:xfrm>
        </p:spPr>
        <p:txBody>
          <a:bodyPr anchor="b"/>
          <a:lstStyle>
            <a:lvl1pPr algn="ctr">
              <a:defRPr sz="4500"/>
            </a:lvl1pPr>
          </a:lstStyle>
          <a:p>
            <a:r>
              <a:rPr lang="zh-CN" altLang="en-US" smtClean="0"/>
              <a:t>单击此处编辑母版标题样式</a:t>
            </a:r>
            <a:endParaRPr lang="zh-CN" altLang="en-US"/>
          </a:p>
        </p:txBody>
      </p:sp>
      <p:sp>
        <p:nvSpPr>
          <p:cNvPr id="3" name="副标题 2"/>
          <p:cNvSpPr>
            <a:spLocks noGrp="1"/>
          </p:cNvSpPr>
          <p:nvPr>
            <p:ph type="subTitle" idx="1"/>
            <p:custDataLst>
              <p:tags r:id="rId3"/>
            </p:custDataLst>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smtClean="0"/>
              <a:t>单击此处编辑母版副标题样式</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5" name="页脚占位符 4"/>
          <p:cNvSpPr>
            <a:spLocks noGrp="1"/>
          </p:cNvSpPr>
          <p:nvPr>
            <p:ph type="ftr" sz="quarter" idx="11"/>
            <p:custDataLst>
              <p:tags r:id="rId5"/>
            </p:custDataLst>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4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5" name="页脚占位符 4"/>
          <p:cNvSpPr>
            <a:spLocks noGrp="1"/>
          </p:cNvSpPr>
          <p:nvPr>
            <p:ph type="ftr" sz="quarter" idx="11"/>
            <p:custDataLst>
              <p:tags r:id="rId5"/>
            </p:custDataLst>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4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23888" y="1282304"/>
            <a:ext cx="7886700" cy="2139553"/>
          </a:xfrm>
        </p:spPr>
        <p:txBody>
          <a:bodyPr anchor="b"/>
          <a:lstStyle>
            <a:lvl1pPr>
              <a:defRPr sz="4500"/>
            </a:lvl1pPr>
          </a:lstStyle>
          <a:p>
            <a:r>
              <a:rPr lang="zh-CN" altLang="en-US" smtClean="0"/>
              <a:t>单击此处编辑母版标题样式</a:t>
            </a:r>
            <a:endParaRPr lang="zh-CN" altLang="en-US"/>
          </a:p>
        </p:txBody>
      </p:sp>
      <p:sp>
        <p:nvSpPr>
          <p:cNvPr id="3" name="文本占位符 2"/>
          <p:cNvSpPr>
            <a:spLocks noGrp="1"/>
          </p:cNvSpPr>
          <p:nvPr>
            <p:ph type="body" idx="1"/>
            <p:custDataLst>
              <p:tags r:id="rId3"/>
            </p:custDataLst>
          </p:nvPr>
        </p:nvSpPr>
        <p:spPr>
          <a:xfrm>
            <a:off x="623888" y="3442098"/>
            <a:ext cx="7886700" cy="1125140"/>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5" name="页脚占位符 4"/>
          <p:cNvSpPr>
            <a:spLocks noGrp="1"/>
          </p:cNvSpPr>
          <p:nvPr>
            <p:ph type="ftr" sz="quarter" idx="11"/>
            <p:custDataLst>
              <p:tags r:id="rId5"/>
            </p:custDataLst>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5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628650" y="1369219"/>
            <a:ext cx="3886200" cy="326350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4629150" y="1369219"/>
            <a:ext cx="3886200" cy="326350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6" name="页脚占位符 5"/>
          <p:cNvSpPr>
            <a:spLocks noGrp="1"/>
          </p:cNvSpPr>
          <p:nvPr>
            <p:ph type="ftr" sz="quarter" idx="11"/>
            <p:custDataLst>
              <p:tags r:id="rId6"/>
            </p:custDataLst>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5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29841" y="273844"/>
            <a:ext cx="7886700" cy="994172"/>
          </a:xfrm>
        </p:spPr>
        <p:txBody>
          <a:bodyPr/>
          <a:lstStyle/>
          <a:p>
            <a:r>
              <a:rPr lang="zh-CN" altLang="en-US" smtClean="0"/>
              <a:t>单击此处编辑母版标题样式</a:t>
            </a:r>
            <a:endParaRPr lang="zh-CN" altLang="en-US"/>
          </a:p>
        </p:txBody>
      </p:sp>
      <p:sp>
        <p:nvSpPr>
          <p:cNvPr id="3" name="文本占位符 2"/>
          <p:cNvSpPr>
            <a:spLocks noGrp="1"/>
          </p:cNvSpPr>
          <p:nvPr>
            <p:ph type="body" idx="1"/>
            <p:custDataLst>
              <p:tags r:id="rId3"/>
            </p:custDataLst>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custDataLst>
              <p:tags r:id="rId4"/>
            </p:custDataLst>
          </p:nvPr>
        </p:nvSpPr>
        <p:spPr>
          <a:xfrm>
            <a:off x="629842" y="1878806"/>
            <a:ext cx="3868340" cy="2763441"/>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custDataLst>
              <p:tags r:id="rId5"/>
            </p:custDataLst>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custDataLst>
              <p:tags r:id="rId6"/>
            </p:custDataLst>
          </p:nvPr>
        </p:nvSpPr>
        <p:spPr>
          <a:xfrm>
            <a:off x="4629150" y="1878806"/>
            <a:ext cx="3887391" cy="2763441"/>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7"/>
            </p:custDataLst>
          </p:nvPr>
        </p:nvSpPr>
        <p:spPr/>
        <p:txBody>
          <a:bodyPr/>
          <a:lstStyle/>
          <a:p>
            <a:fld id="{D997B5FA-0921-464F-AAE1-844C04324D75}"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8" name="页脚占位符 7"/>
          <p:cNvSpPr>
            <a:spLocks noGrp="1"/>
          </p:cNvSpPr>
          <p:nvPr>
            <p:ph type="ftr" sz="quarter" idx="11"/>
            <p:custDataLst>
              <p:tags r:id="rId8"/>
            </p:custDataLst>
          </p:nvPr>
        </p:nvSpPr>
        <p:spPr/>
        <p:txBody>
          <a:bodyPr/>
          <a:lstStyle/>
          <a:p>
            <a:endParaRPr lang="zh-CN" altLang="en-US">
              <a:solidFill>
                <a:prstClr val="black">
                  <a:tint val="75000"/>
                </a:prstClr>
              </a:solidFill>
            </a:endParaRPr>
          </a:p>
        </p:txBody>
      </p:sp>
      <p:sp>
        <p:nvSpPr>
          <p:cNvPr id="9" name="灯片编号占位符 8"/>
          <p:cNvSpPr>
            <a:spLocks noGrp="1"/>
          </p:cNvSpPr>
          <p:nvPr>
            <p:ph type="sldNum" sz="quarter" idx="12"/>
            <p:custDataLst>
              <p:tags r:id="rId9"/>
            </p:custDataLst>
          </p:nvPr>
        </p:nvSpPr>
        <p:spPr/>
        <p:txBody>
          <a:bodyPr/>
          <a:lstStyle/>
          <a:p>
            <a:fld id="{565CE74E-AB26-4998-AD42-012C4C1AD076}"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5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D997B5FA-0921-464F-AAE1-844C04324D75}"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4" name="页脚占位符 3"/>
          <p:cNvSpPr>
            <a:spLocks noGrp="1"/>
          </p:cNvSpPr>
          <p:nvPr>
            <p:ph type="ftr" sz="quarter" idx="11"/>
            <p:custDataLst>
              <p:tags r:id="rId4"/>
            </p:custDataLst>
          </p:nvPr>
        </p:nvSpPr>
        <p:spPr/>
        <p:txBody>
          <a:bodyPr/>
          <a:lstStyle/>
          <a:p>
            <a:endParaRPr lang="zh-CN" altLang="en-US">
              <a:solidFill>
                <a:prstClr val="black">
                  <a:tint val="75000"/>
                </a:prstClr>
              </a:solidFill>
            </a:endParaRPr>
          </a:p>
        </p:txBody>
      </p:sp>
      <p:sp>
        <p:nvSpPr>
          <p:cNvPr id="5" name="灯片编号占位符 4"/>
          <p:cNvSpPr>
            <a:spLocks noGrp="1"/>
          </p:cNvSpPr>
          <p:nvPr>
            <p:ph type="sldNum" sz="quarter" idx="12"/>
            <p:custDataLst>
              <p:tags r:id="rId5"/>
            </p:custDataLst>
          </p:nvPr>
        </p:nvSpPr>
        <p:spPr/>
        <p:txBody>
          <a:bodyPr/>
          <a:lstStyle/>
          <a:p>
            <a:fld id="{565CE74E-AB26-4998-AD42-012C4C1AD076}"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5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D997B5FA-0921-464F-AAE1-844C04324D75}"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3" name="页脚占位符 2"/>
          <p:cNvSpPr>
            <a:spLocks noGrp="1"/>
          </p:cNvSpPr>
          <p:nvPr>
            <p:ph type="ftr" sz="quarter" idx="11"/>
            <p:custDataLst>
              <p:tags r:id="rId3"/>
            </p:custDataLst>
          </p:nvPr>
        </p:nvSpPr>
        <p:spPr/>
        <p:txBody>
          <a:bodyPr/>
          <a:lstStyle/>
          <a:p>
            <a:endParaRPr lang="zh-CN" altLang="en-US">
              <a:solidFill>
                <a:prstClr val="black">
                  <a:tint val="75000"/>
                </a:prstClr>
              </a:solidFill>
            </a:endParaRPr>
          </a:p>
        </p:txBody>
      </p:sp>
      <p:sp>
        <p:nvSpPr>
          <p:cNvPr id="4" name="灯片编号占位符 3"/>
          <p:cNvSpPr>
            <a:spLocks noGrp="1"/>
          </p:cNvSpPr>
          <p:nvPr>
            <p:ph type="sldNum" sz="quarter" idx="12"/>
            <p:custDataLst>
              <p:tags r:id="rId4"/>
            </p:custDataLst>
          </p:nvPr>
        </p:nvSpPr>
        <p:spPr/>
        <p:txBody>
          <a:bodyPr/>
          <a:lstStyle/>
          <a:p>
            <a:fld id="{565CE74E-AB26-4998-AD42-012C4C1AD076}"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5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29841" y="342900"/>
            <a:ext cx="2949178" cy="1200150"/>
          </a:xfrm>
        </p:spPr>
        <p:txBody>
          <a:bodyPr anchor="b"/>
          <a:lstStyle>
            <a:lvl1pPr>
              <a:defRPr sz="2400"/>
            </a:lvl1pPr>
          </a:lstStyle>
          <a:p>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custDataLst>
              <p:tags r:id="rId4"/>
            </p:custDataLst>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6" name="页脚占位符 5"/>
          <p:cNvSpPr>
            <a:spLocks noGrp="1"/>
          </p:cNvSpPr>
          <p:nvPr>
            <p:ph type="ftr" sz="quarter" idx="11"/>
            <p:custDataLst>
              <p:tags r:id="rId6"/>
            </p:custDataLst>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5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29841" y="342900"/>
            <a:ext cx="2949178" cy="1200150"/>
          </a:xfrm>
        </p:spPr>
        <p:txBody>
          <a:bodyPr anchor="b"/>
          <a:lstStyle>
            <a:lvl1pPr>
              <a:defRPr sz="2400"/>
            </a:lvl1pPr>
          </a:lstStyle>
          <a:p>
            <a:r>
              <a:rPr lang="zh-CN" altLang="en-US" smtClean="0"/>
              <a:t>单击此处编辑母版标题样式</a:t>
            </a:r>
            <a:endParaRPr lang="zh-CN" altLang="en-US"/>
          </a:p>
        </p:txBody>
      </p:sp>
      <p:sp>
        <p:nvSpPr>
          <p:cNvPr id="3" name="图片占位符 2"/>
          <p:cNvSpPr>
            <a:spLocks noGrp="1"/>
          </p:cNvSpPr>
          <p:nvPr>
            <p:ph type="pic" idx="1"/>
            <p:custDataLst>
              <p:tags r:id="rId3"/>
            </p:custDataLst>
          </p:nvPr>
        </p:nvSpPr>
        <p:spPr>
          <a:xfrm>
            <a:off x="3887391" y="740569"/>
            <a:ext cx="4629150" cy="3655219"/>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zh-CN" altLang="en-US"/>
          </a:p>
        </p:txBody>
      </p:sp>
      <p:sp>
        <p:nvSpPr>
          <p:cNvPr id="4" name="文本占位符 3"/>
          <p:cNvSpPr>
            <a:spLocks noGrp="1"/>
          </p:cNvSpPr>
          <p:nvPr>
            <p:ph type="body" sz="half" idx="2"/>
            <p:custDataLst>
              <p:tags r:id="rId4"/>
            </p:custDataLst>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6" name="页脚占位符 5"/>
          <p:cNvSpPr>
            <a:spLocks noGrp="1"/>
          </p:cNvSpPr>
          <p:nvPr>
            <p:ph type="ftr" sz="quarter" idx="11"/>
            <p:custDataLst>
              <p:tags r:id="rId6"/>
            </p:custDataLst>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5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custDataLst>
              <p:tags r:id="rId3"/>
            </p:custDataLst>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5" name="页脚占位符 4"/>
          <p:cNvSpPr>
            <a:spLocks noGrp="1"/>
          </p:cNvSpPr>
          <p:nvPr>
            <p:ph type="ftr" sz="quarter" idx="11"/>
            <p:custDataLst>
              <p:tags r:id="rId5"/>
            </p:custDataLst>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5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 文本">
    <p:spTree>
      <p:nvGrpSpPr>
        <p:cNvPr id="1" name=""/>
        <p:cNvGrpSpPr/>
        <p:nvPr>
          <p:custDataLst>
            <p:tags r:id="rId1"/>
          </p:custDataLst>
        </p:nvPr>
      </p:nvGrpSpPr>
      <p:grpSpPr>
        <a:xfrm>
          <a:off x="0" y="0"/>
          <a:ext cx="0" cy="0"/>
        </a:xfrm>
      </p:grpSpPr>
      <p:sp>
        <p:nvSpPr>
          <p:cNvPr id="2" name="竖排标题 1"/>
          <p:cNvSpPr>
            <a:spLocks noGrp="1"/>
          </p:cNvSpPr>
          <p:nvPr>
            <p:ph type="title" orient="vert"/>
            <p:custDataLst>
              <p:tags r:id="rId2"/>
            </p:custDataLst>
          </p:nvPr>
        </p:nvSpPr>
        <p:spPr>
          <a:xfrm>
            <a:off x="6543675" y="273844"/>
            <a:ext cx="1971675" cy="4358879"/>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custDataLst>
              <p:tags r:id="rId3"/>
            </p:custDataLst>
          </p:nvPr>
        </p:nvSpPr>
        <p:spPr>
          <a:xfrm>
            <a:off x="628650" y="273844"/>
            <a:ext cx="5800725" cy="4358879"/>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5" name="页脚占位符 4"/>
          <p:cNvSpPr>
            <a:spLocks noGrp="1"/>
          </p:cNvSpPr>
          <p:nvPr>
            <p:ph type="ftr" sz="quarter" idx="11"/>
            <p:custDataLst>
              <p:tags r:id="rId5"/>
            </p:custDataLst>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5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黑马过度页面">
    <p:spTree>
      <p:nvGrpSpPr>
        <p:cNvPr id="1" name=""/>
        <p:cNvGrpSpPr/>
        <p:nvPr>
          <p:custDataLst>
            <p:tags r:id="rId1"/>
          </p:custDataLst>
        </p:nvPr>
      </p:nvGrpSpPr>
      <p:grpSpPr>
        <a:xfrm>
          <a:off x="0" y="0"/>
          <a:ext cx="0" cy="0"/>
        </a:xfrm>
      </p:grpSpPr>
      <p:sp>
        <p:nvSpPr>
          <p:cNvPr id="3" name="矩形: 圆角 2"/>
          <p:cNvSpPr/>
          <p:nvPr userDrawn="1">
            <p:custDataLst>
              <p:tags r:id="rId2"/>
            </p:custDataLst>
          </p:nvPr>
        </p:nvSpPr>
        <p:spPr>
          <a:xfrm>
            <a:off x="0" y="0"/>
            <a:ext cx="9144000" cy="5143500"/>
          </a:xfrm>
          <a:prstGeom prst="roundRect">
            <a:avLst>
              <a:gd name="adj" fmla="val 0"/>
            </a:avLst>
          </a:prstGeom>
          <a:blipFill dpi="0" rotWithShape="1">
            <a:blip r:embed="rId3">
              <a:alphaModFix amt="60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6858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prstClr val="white"/>
              </a:solidFill>
              <a:effectLst/>
              <a:uLnTx/>
              <a:uFillTx/>
              <a:latin typeface="Calibri"/>
              <a:ea typeface="微软雅黑"/>
              <a:cs typeface="思源黑体 CN Normal" panose="020b0400000000000000" pitchFamily="34" charset="-122"/>
            </a:endParaRPr>
          </a:p>
        </p:txBody>
      </p:sp>
    </p:spTree>
  </p:cSld>
  <p:clrMapOvr>
    <a:masterClrMapping/>
  </p:clrMapOvr>
  <p:transition/>
  <p:timing/>
</p:sldLayout>
</file>

<file path=ppt/slideLayouts/slideLayout5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4.内容">
    <p:spTree>
      <p:nvGrpSpPr>
        <p:cNvPr id="1" name=""/>
        <p:cNvGrpSpPr/>
        <p:nvPr>
          <p:custDataLst>
            <p:tags r:id="rId1"/>
          </p:custDataLst>
        </p:nvPr>
      </p:nvGrpSpPr>
      <p:grpSpPr>
        <a:xfrm>
          <a:off x="0" y="0"/>
          <a:ext cx="0" cy="0"/>
        </a:xfrm>
      </p:grpSpPr>
      <p:sp>
        <p:nvSpPr>
          <p:cNvPr id="8" name="文本占位符 9"/>
          <p:cNvSpPr>
            <a:spLocks noGrp="1"/>
          </p:cNvSpPr>
          <p:nvPr>
            <p:ph type="body" sz="quarter" idx="10" hasCustomPrompt="1"/>
            <p:custDataLst>
              <p:tags r:id="rId2"/>
            </p:custDataLst>
          </p:nvPr>
        </p:nvSpPr>
        <p:spPr>
          <a:xfrm>
            <a:off x="668448" y="275039"/>
            <a:ext cx="7955107" cy="346249"/>
          </a:xfrm>
          <a:prstGeom prst="rect">
            <a:avLst/>
          </a:prstGeom>
        </p:spPr>
        <p:txBody>
          <a:bodyPr wrap="square">
            <a:spAutoFit/>
          </a:bodyPr>
          <a:lstStyle>
            <a:lvl1pPr marL="0" indent="0" algn="l">
              <a:buFont typeface="Arial" pitchFamily="34" charset="0"/>
              <a:buNone/>
              <a:defRPr sz="1800" b="1">
                <a:solidFill>
                  <a:schemeClr val="tx1">
                    <a:lumMod val="75000"/>
                    <a:lumOff val="25000"/>
                  </a:schemeClr>
                </a:solidFill>
              </a:defRPr>
            </a:lvl1pPr>
          </a:lstStyle>
          <a:p>
            <a:pPr lvl="0"/>
            <a:r>
              <a:rPr lang="zh-CN" altLang="en-US"/>
              <a:t>单击此处输入标题</a:t>
            </a:r>
            <a:endParaRPr lang="zh-CN" altLang="en-US"/>
          </a:p>
        </p:txBody>
      </p:sp>
      <p:cxnSp>
        <p:nvCxnSpPr>
          <p:cNvPr id="11" name="直接连接符 10"/>
          <p:cNvCxnSpPr/>
          <p:nvPr>
            <p:custDataLst>
              <p:tags r:id="rId3"/>
            </p:custDataLst>
          </p:nvPr>
        </p:nvCxnSpPr>
        <p:spPr>
          <a:xfrm>
            <a:off x="422961" y="617204"/>
            <a:ext cx="8722151"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2" name="平行四边形 11"/>
          <p:cNvSpPr/>
          <p:nvPr>
            <p:custDataLst>
              <p:tags r:id="rId4"/>
            </p:custDataLst>
          </p:nvPr>
        </p:nvSpPr>
        <p:spPr>
          <a:xfrm>
            <a:off x="385926" y="125726"/>
            <a:ext cx="240895" cy="500048"/>
          </a:xfrm>
          <a:prstGeom prst="parallelogram">
            <a:avLst>
              <a:gd name="adj" fmla="val 76966"/>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6858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prstClr val="white"/>
              </a:solidFill>
              <a:effectLst/>
              <a:uLnTx/>
              <a:uFillTx/>
              <a:latin typeface="Calibri"/>
              <a:ea typeface="微软雅黑"/>
              <a:cs typeface="Arial"/>
            </a:endParaRPr>
          </a:p>
        </p:txBody>
      </p:sp>
      <p:sp>
        <p:nvSpPr>
          <p:cNvPr id="13" name="任意多边形: 形状 12"/>
          <p:cNvSpPr/>
          <p:nvPr>
            <p:custDataLst>
              <p:tags r:id="rId5"/>
            </p:custDataLst>
          </p:nvPr>
        </p:nvSpPr>
        <p:spPr>
          <a:xfrm rot="5400000">
            <a:off x="268" y="125459"/>
            <a:ext cx="500188" cy="500582"/>
          </a:xfrm>
          <a:custGeom>
            <a:gdLst>
              <a:gd name="connsiteX0" fmla="*/ 0 w 666749"/>
              <a:gd name="connsiteY0" fmla="*/ 277023 h 667547"/>
              <a:gd name="connsiteX1" fmla="*/ 0 w 666749"/>
              <a:gd name="connsiteY1" fmla="*/ 2 h 667547"/>
              <a:gd name="connsiteX2" fmla="*/ 1 w 666749"/>
              <a:gd name="connsiteY2" fmla="*/ 2 h 667547"/>
              <a:gd name="connsiteX3" fmla="*/ 1 w 666749"/>
              <a:gd name="connsiteY3" fmla="*/ 0 h 667547"/>
              <a:gd name="connsiteX4" fmla="*/ 666749 w 666749"/>
              <a:gd name="connsiteY4" fmla="*/ 247180 h 667547"/>
              <a:gd name="connsiteX5" fmla="*/ 666749 w 666749"/>
              <a:gd name="connsiteY5" fmla="*/ 252254 h 667547"/>
              <a:gd name="connsiteX6" fmla="*/ 666749 w 666749"/>
              <a:gd name="connsiteY6" fmla="*/ 321155 h 667547"/>
              <a:gd name="connsiteX7" fmla="*/ 666749 w 666749"/>
              <a:gd name="connsiteY7" fmla="*/ 667547 h 667547"/>
              <a:gd name="connsiteX8" fmla="*/ 1 w 666749"/>
              <a:gd name="connsiteY8" fmla="*/ 667547 h 667547"/>
              <a:gd name="connsiteX9" fmla="*/ 1 w 666749"/>
              <a:gd name="connsiteY9" fmla="*/ 277023 h 66754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66749" h="667547">
                <a:moveTo>
                  <a:pt x="0" y="277023"/>
                </a:moveTo>
                <a:lnTo>
                  <a:pt x="0" y="2"/>
                </a:lnTo>
                <a:lnTo>
                  <a:pt x="1" y="2"/>
                </a:lnTo>
                <a:lnTo>
                  <a:pt x="1" y="0"/>
                </a:lnTo>
                <a:lnTo>
                  <a:pt x="666749" y="247180"/>
                </a:lnTo>
                <a:lnTo>
                  <a:pt x="666749" y="252254"/>
                </a:lnTo>
                <a:lnTo>
                  <a:pt x="666749" y="321155"/>
                </a:lnTo>
                <a:lnTo>
                  <a:pt x="666749" y="667547"/>
                </a:lnTo>
                <a:lnTo>
                  <a:pt x="1" y="667547"/>
                </a:lnTo>
                <a:lnTo>
                  <a:pt x="1" y="27702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6858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prstClr val="white"/>
              </a:solidFill>
              <a:effectLst/>
              <a:uLnTx/>
              <a:uFillTx/>
              <a:latin typeface="Calibri"/>
              <a:ea typeface="微软雅黑"/>
              <a:cs typeface="Arial"/>
            </a:endParaRPr>
          </a:p>
        </p:txBody>
      </p:sp>
    </p:spTree>
  </p:cSld>
  <p:clrMapOvr>
    <a:masterClrMapping/>
  </p:clrMapOvr>
  <p:transition>
    <p:wipe/>
  </p:transition>
  <p:timing/>
</p:sldLayout>
</file>

<file path=ppt/slideLayouts/slideLayout6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1143000" y="841772"/>
            <a:ext cx="6858000" cy="1790700"/>
          </a:xfrm>
        </p:spPr>
        <p:txBody>
          <a:bodyPr anchor="b"/>
          <a:lstStyle>
            <a:lvl1pPr algn="ctr">
              <a:defRPr sz="4500"/>
            </a:lvl1pPr>
          </a:lstStyle>
          <a:p>
            <a:r>
              <a:rPr lang="zh-CN" altLang="en-US" smtClean="0"/>
              <a:t>单击此处编辑母版标题样式</a:t>
            </a:r>
            <a:endParaRPr lang="zh-CN" altLang="en-US"/>
          </a:p>
        </p:txBody>
      </p:sp>
      <p:sp>
        <p:nvSpPr>
          <p:cNvPr id="3" name="副标题 2"/>
          <p:cNvSpPr>
            <a:spLocks noGrp="1"/>
          </p:cNvSpPr>
          <p:nvPr>
            <p:ph type="subTitle" idx="1"/>
            <p:custDataLst>
              <p:tags r:id="rId3"/>
            </p:custDataLst>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smtClean="0"/>
              <a:t>单击此处编辑母版副标题样式</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5" name="页脚占位符 4"/>
          <p:cNvSpPr>
            <a:spLocks noGrp="1"/>
          </p:cNvSpPr>
          <p:nvPr>
            <p:ph type="ftr" sz="quarter" idx="11"/>
            <p:custDataLst>
              <p:tags r:id="rId5"/>
            </p:custDataLst>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6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5" name="页脚占位符 4"/>
          <p:cNvSpPr>
            <a:spLocks noGrp="1"/>
          </p:cNvSpPr>
          <p:nvPr>
            <p:ph type="ftr" sz="quarter" idx="11"/>
            <p:custDataLst>
              <p:tags r:id="rId5"/>
            </p:custDataLst>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6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23888" y="1282304"/>
            <a:ext cx="7886700" cy="2139553"/>
          </a:xfrm>
        </p:spPr>
        <p:txBody>
          <a:bodyPr anchor="b"/>
          <a:lstStyle>
            <a:lvl1pPr>
              <a:defRPr sz="4500"/>
            </a:lvl1pPr>
          </a:lstStyle>
          <a:p>
            <a:r>
              <a:rPr lang="zh-CN" altLang="en-US" smtClean="0"/>
              <a:t>单击此处编辑母版标题样式</a:t>
            </a:r>
            <a:endParaRPr lang="zh-CN" altLang="en-US"/>
          </a:p>
        </p:txBody>
      </p:sp>
      <p:sp>
        <p:nvSpPr>
          <p:cNvPr id="3" name="文本占位符 2"/>
          <p:cNvSpPr>
            <a:spLocks noGrp="1"/>
          </p:cNvSpPr>
          <p:nvPr>
            <p:ph type="body" idx="1"/>
            <p:custDataLst>
              <p:tags r:id="rId3"/>
            </p:custDataLst>
          </p:nvPr>
        </p:nvSpPr>
        <p:spPr>
          <a:xfrm>
            <a:off x="623888" y="3442098"/>
            <a:ext cx="7886700" cy="1125140"/>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5" name="页脚占位符 4"/>
          <p:cNvSpPr>
            <a:spLocks noGrp="1"/>
          </p:cNvSpPr>
          <p:nvPr>
            <p:ph type="ftr" sz="quarter" idx="11"/>
            <p:custDataLst>
              <p:tags r:id="rId5"/>
            </p:custDataLst>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6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628650" y="1369219"/>
            <a:ext cx="3886200" cy="326350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4629150" y="1369219"/>
            <a:ext cx="3886200" cy="326350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6" name="页脚占位符 5"/>
          <p:cNvSpPr>
            <a:spLocks noGrp="1"/>
          </p:cNvSpPr>
          <p:nvPr>
            <p:ph type="ftr" sz="quarter" idx="11"/>
            <p:custDataLst>
              <p:tags r:id="rId6"/>
            </p:custDataLst>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6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29841" y="273844"/>
            <a:ext cx="7886700" cy="994172"/>
          </a:xfrm>
        </p:spPr>
        <p:txBody>
          <a:bodyPr/>
          <a:lstStyle/>
          <a:p>
            <a:r>
              <a:rPr lang="zh-CN" altLang="en-US" smtClean="0"/>
              <a:t>单击此处编辑母版标题样式</a:t>
            </a:r>
            <a:endParaRPr lang="zh-CN" altLang="en-US"/>
          </a:p>
        </p:txBody>
      </p:sp>
      <p:sp>
        <p:nvSpPr>
          <p:cNvPr id="3" name="文本占位符 2"/>
          <p:cNvSpPr>
            <a:spLocks noGrp="1"/>
          </p:cNvSpPr>
          <p:nvPr>
            <p:ph type="body" idx="1"/>
            <p:custDataLst>
              <p:tags r:id="rId3"/>
            </p:custDataLst>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custDataLst>
              <p:tags r:id="rId4"/>
            </p:custDataLst>
          </p:nvPr>
        </p:nvSpPr>
        <p:spPr>
          <a:xfrm>
            <a:off x="629842" y="1878806"/>
            <a:ext cx="3868340" cy="2763441"/>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custDataLst>
              <p:tags r:id="rId5"/>
            </p:custDataLst>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custDataLst>
              <p:tags r:id="rId6"/>
            </p:custDataLst>
          </p:nvPr>
        </p:nvSpPr>
        <p:spPr>
          <a:xfrm>
            <a:off x="4629150" y="1878806"/>
            <a:ext cx="3887391" cy="2763441"/>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7"/>
            </p:custDataLst>
          </p:nvPr>
        </p:nvSpPr>
        <p:spPr/>
        <p:txBody>
          <a:bodyPr/>
          <a:lstStyle/>
          <a:p>
            <a:fld id="{D997B5FA-0921-464F-AAE1-844C04324D75}"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8" name="页脚占位符 7"/>
          <p:cNvSpPr>
            <a:spLocks noGrp="1"/>
          </p:cNvSpPr>
          <p:nvPr>
            <p:ph type="ftr" sz="quarter" idx="11"/>
            <p:custDataLst>
              <p:tags r:id="rId8"/>
            </p:custDataLst>
          </p:nvPr>
        </p:nvSpPr>
        <p:spPr/>
        <p:txBody>
          <a:bodyPr/>
          <a:lstStyle/>
          <a:p>
            <a:endParaRPr lang="zh-CN" altLang="en-US">
              <a:solidFill>
                <a:prstClr val="black">
                  <a:tint val="75000"/>
                </a:prstClr>
              </a:solidFill>
            </a:endParaRPr>
          </a:p>
        </p:txBody>
      </p:sp>
      <p:sp>
        <p:nvSpPr>
          <p:cNvPr id="9" name="灯片编号占位符 8"/>
          <p:cNvSpPr>
            <a:spLocks noGrp="1"/>
          </p:cNvSpPr>
          <p:nvPr>
            <p:ph type="sldNum" sz="quarter" idx="12"/>
            <p:custDataLst>
              <p:tags r:id="rId9"/>
            </p:custDataLst>
          </p:nvPr>
        </p:nvSpPr>
        <p:spPr/>
        <p:txBody>
          <a:bodyPr/>
          <a:lstStyle/>
          <a:p>
            <a:fld id="{565CE74E-AB26-4998-AD42-012C4C1AD076}"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6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D997B5FA-0921-464F-AAE1-844C04324D75}"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4" name="页脚占位符 3"/>
          <p:cNvSpPr>
            <a:spLocks noGrp="1"/>
          </p:cNvSpPr>
          <p:nvPr>
            <p:ph type="ftr" sz="quarter" idx="11"/>
            <p:custDataLst>
              <p:tags r:id="rId4"/>
            </p:custDataLst>
          </p:nvPr>
        </p:nvSpPr>
        <p:spPr/>
        <p:txBody>
          <a:bodyPr/>
          <a:lstStyle/>
          <a:p>
            <a:endParaRPr lang="zh-CN" altLang="en-US">
              <a:solidFill>
                <a:prstClr val="black">
                  <a:tint val="75000"/>
                </a:prstClr>
              </a:solidFill>
            </a:endParaRPr>
          </a:p>
        </p:txBody>
      </p:sp>
      <p:sp>
        <p:nvSpPr>
          <p:cNvPr id="5" name="灯片编号占位符 4"/>
          <p:cNvSpPr>
            <a:spLocks noGrp="1"/>
          </p:cNvSpPr>
          <p:nvPr>
            <p:ph type="sldNum" sz="quarter" idx="12"/>
            <p:custDataLst>
              <p:tags r:id="rId5"/>
            </p:custDataLst>
          </p:nvPr>
        </p:nvSpPr>
        <p:spPr/>
        <p:txBody>
          <a:bodyPr/>
          <a:lstStyle/>
          <a:p>
            <a:fld id="{565CE74E-AB26-4998-AD42-012C4C1AD076}"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6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D997B5FA-0921-464F-AAE1-844C04324D75}"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3" name="页脚占位符 2"/>
          <p:cNvSpPr>
            <a:spLocks noGrp="1"/>
          </p:cNvSpPr>
          <p:nvPr>
            <p:ph type="ftr" sz="quarter" idx="11"/>
            <p:custDataLst>
              <p:tags r:id="rId3"/>
            </p:custDataLst>
          </p:nvPr>
        </p:nvSpPr>
        <p:spPr/>
        <p:txBody>
          <a:bodyPr/>
          <a:lstStyle/>
          <a:p>
            <a:endParaRPr lang="zh-CN" altLang="en-US">
              <a:solidFill>
                <a:prstClr val="black">
                  <a:tint val="75000"/>
                </a:prstClr>
              </a:solidFill>
            </a:endParaRPr>
          </a:p>
        </p:txBody>
      </p:sp>
      <p:sp>
        <p:nvSpPr>
          <p:cNvPr id="4" name="灯片编号占位符 3"/>
          <p:cNvSpPr>
            <a:spLocks noGrp="1"/>
          </p:cNvSpPr>
          <p:nvPr>
            <p:ph type="sldNum" sz="quarter" idx="12"/>
            <p:custDataLst>
              <p:tags r:id="rId4"/>
            </p:custDataLst>
          </p:nvPr>
        </p:nvSpPr>
        <p:spPr/>
        <p:txBody>
          <a:bodyPr/>
          <a:lstStyle/>
          <a:p>
            <a:fld id="{565CE74E-AB26-4998-AD42-012C4C1AD076}"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6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29841" y="342900"/>
            <a:ext cx="2949178" cy="1200150"/>
          </a:xfrm>
        </p:spPr>
        <p:txBody>
          <a:bodyPr anchor="b"/>
          <a:lstStyle>
            <a:lvl1pPr>
              <a:defRPr sz="2400"/>
            </a:lvl1pPr>
          </a:lstStyle>
          <a:p>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custDataLst>
              <p:tags r:id="rId4"/>
            </p:custDataLst>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6" name="页脚占位符 5"/>
          <p:cNvSpPr>
            <a:spLocks noGrp="1"/>
          </p:cNvSpPr>
          <p:nvPr>
            <p:ph type="ftr" sz="quarter" idx="11"/>
            <p:custDataLst>
              <p:tags r:id="rId6"/>
            </p:custDataLst>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6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29841" y="342900"/>
            <a:ext cx="2949178" cy="1200150"/>
          </a:xfrm>
        </p:spPr>
        <p:txBody>
          <a:bodyPr anchor="b"/>
          <a:lstStyle>
            <a:lvl1pPr>
              <a:defRPr sz="2400"/>
            </a:lvl1pPr>
          </a:lstStyle>
          <a:p>
            <a:r>
              <a:rPr lang="zh-CN" altLang="en-US" smtClean="0"/>
              <a:t>单击此处编辑母版标题样式</a:t>
            </a:r>
            <a:endParaRPr lang="zh-CN" altLang="en-US"/>
          </a:p>
        </p:txBody>
      </p:sp>
      <p:sp>
        <p:nvSpPr>
          <p:cNvPr id="3" name="图片占位符 2"/>
          <p:cNvSpPr>
            <a:spLocks noGrp="1"/>
          </p:cNvSpPr>
          <p:nvPr>
            <p:ph type="pic" idx="1"/>
            <p:custDataLst>
              <p:tags r:id="rId3"/>
            </p:custDataLst>
          </p:nvPr>
        </p:nvSpPr>
        <p:spPr>
          <a:xfrm>
            <a:off x="3887391" y="740569"/>
            <a:ext cx="4629150" cy="3655219"/>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zh-CN" altLang="en-US"/>
          </a:p>
        </p:txBody>
      </p:sp>
      <p:sp>
        <p:nvSpPr>
          <p:cNvPr id="4" name="文本占位符 3"/>
          <p:cNvSpPr>
            <a:spLocks noGrp="1"/>
          </p:cNvSpPr>
          <p:nvPr>
            <p:ph type="body" sz="half" idx="2"/>
            <p:custDataLst>
              <p:tags r:id="rId4"/>
            </p:custDataLst>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6" name="页脚占位符 5"/>
          <p:cNvSpPr>
            <a:spLocks noGrp="1"/>
          </p:cNvSpPr>
          <p:nvPr>
            <p:ph type="ftr" sz="quarter" idx="11"/>
            <p:custDataLst>
              <p:tags r:id="rId6"/>
            </p:custDataLst>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6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custDataLst>
              <p:tags r:id="rId3"/>
            </p:custDataLst>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5" name="页脚占位符 4"/>
          <p:cNvSpPr>
            <a:spLocks noGrp="1"/>
          </p:cNvSpPr>
          <p:nvPr>
            <p:ph type="ftr" sz="quarter" idx="11"/>
            <p:custDataLst>
              <p:tags r:id="rId5"/>
            </p:custDataLst>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7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 文本">
    <p:spTree>
      <p:nvGrpSpPr>
        <p:cNvPr id="1" name=""/>
        <p:cNvGrpSpPr/>
        <p:nvPr>
          <p:custDataLst>
            <p:tags r:id="rId1"/>
          </p:custDataLst>
        </p:nvPr>
      </p:nvGrpSpPr>
      <p:grpSpPr>
        <a:xfrm>
          <a:off x="0" y="0"/>
          <a:ext cx="0" cy="0"/>
        </a:xfrm>
      </p:grpSpPr>
      <p:sp>
        <p:nvSpPr>
          <p:cNvPr id="2" name="竖排标题 1"/>
          <p:cNvSpPr>
            <a:spLocks noGrp="1"/>
          </p:cNvSpPr>
          <p:nvPr>
            <p:ph type="title" orient="vert"/>
            <p:custDataLst>
              <p:tags r:id="rId2"/>
            </p:custDataLst>
          </p:nvPr>
        </p:nvSpPr>
        <p:spPr>
          <a:xfrm>
            <a:off x="6543675" y="273844"/>
            <a:ext cx="1971675" cy="4358879"/>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custDataLst>
              <p:tags r:id="rId3"/>
            </p:custDataLst>
          </p:nvPr>
        </p:nvSpPr>
        <p:spPr>
          <a:xfrm>
            <a:off x="628650" y="273844"/>
            <a:ext cx="5800725" cy="4358879"/>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5" name="页脚占位符 4"/>
          <p:cNvSpPr>
            <a:spLocks noGrp="1"/>
          </p:cNvSpPr>
          <p:nvPr>
            <p:ph type="ftr" sz="quarter" idx="11"/>
            <p:custDataLst>
              <p:tags r:id="rId5"/>
            </p:custDataLst>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7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黑马过度页面">
    <p:spTree>
      <p:nvGrpSpPr>
        <p:cNvPr id="1" name=""/>
        <p:cNvGrpSpPr/>
        <p:nvPr>
          <p:custDataLst>
            <p:tags r:id="rId1"/>
          </p:custDataLst>
        </p:nvPr>
      </p:nvGrpSpPr>
      <p:grpSpPr>
        <a:xfrm>
          <a:off x="0" y="0"/>
          <a:ext cx="0" cy="0"/>
        </a:xfrm>
      </p:grpSpPr>
      <p:sp>
        <p:nvSpPr>
          <p:cNvPr id="3" name="矩形: 圆角 2"/>
          <p:cNvSpPr/>
          <p:nvPr userDrawn="1">
            <p:custDataLst>
              <p:tags r:id="rId2"/>
            </p:custDataLst>
          </p:nvPr>
        </p:nvSpPr>
        <p:spPr>
          <a:xfrm>
            <a:off x="0" y="0"/>
            <a:ext cx="9144000" cy="5143500"/>
          </a:xfrm>
          <a:prstGeom prst="roundRect">
            <a:avLst>
              <a:gd name="adj" fmla="val 0"/>
            </a:avLst>
          </a:prstGeom>
          <a:blipFill dpi="0" rotWithShape="1">
            <a:blip r:embed="rId3">
              <a:alphaModFix amt="60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6858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prstClr val="white"/>
              </a:solidFill>
              <a:effectLst/>
              <a:uLnTx/>
              <a:uFillTx/>
              <a:latin typeface="Calibri"/>
              <a:ea typeface="微软雅黑"/>
              <a:cs typeface="思源黑体 CN Normal" panose="020b0400000000000000" pitchFamily="34" charset="-122"/>
            </a:endParaRPr>
          </a:p>
        </p:txBody>
      </p:sp>
    </p:spTree>
  </p:cSld>
  <p:clrMapOvr>
    <a:masterClrMapping/>
  </p:clrMapOvr>
  <p:transition/>
  <p:timing/>
</p:sldLayout>
</file>

<file path=ppt/slideLayouts/slideLayout7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4.内容">
    <p:spTree>
      <p:nvGrpSpPr>
        <p:cNvPr id="1" name=""/>
        <p:cNvGrpSpPr/>
        <p:nvPr>
          <p:custDataLst>
            <p:tags r:id="rId1"/>
          </p:custDataLst>
        </p:nvPr>
      </p:nvGrpSpPr>
      <p:grpSpPr>
        <a:xfrm>
          <a:off x="0" y="0"/>
          <a:ext cx="0" cy="0"/>
        </a:xfrm>
      </p:grpSpPr>
      <p:sp>
        <p:nvSpPr>
          <p:cNvPr id="8" name="文本占位符 9"/>
          <p:cNvSpPr>
            <a:spLocks noGrp="1"/>
          </p:cNvSpPr>
          <p:nvPr>
            <p:ph type="body" sz="quarter" idx="10" hasCustomPrompt="1"/>
            <p:custDataLst>
              <p:tags r:id="rId2"/>
            </p:custDataLst>
          </p:nvPr>
        </p:nvSpPr>
        <p:spPr>
          <a:xfrm>
            <a:off x="668448" y="275039"/>
            <a:ext cx="7955107" cy="346249"/>
          </a:xfrm>
          <a:prstGeom prst="rect">
            <a:avLst/>
          </a:prstGeom>
        </p:spPr>
        <p:txBody>
          <a:bodyPr wrap="square">
            <a:spAutoFit/>
          </a:bodyPr>
          <a:lstStyle>
            <a:lvl1pPr marL="0" indent="0" algn="l">
              <a:buFont typeface="Arial" pitchFamily="34" charset="0"/>
              <a:buNone/>
              <a:defRPr sz="1800" b="1">
                <a:solidFill>
                  <a:schemeClr val="tx1">
                    <a:lumMod val="75000"/>
                    <a:lumOff val="25000"/>
                  </a:schemeClr>
                </a:solidFill>
              </a:defRPr>
            </a:lvl1pPr>
          </a:lstStyle>
          <a:p>
            <a:pPr lvl="0"/>
            <a:r>
              <a:rPr lang="zh-CN" altLang="en-US"/>
              <a:t>单击此处输入标题</a:t>
            </a:r>
            <a:endParaRPr lang="zh-CN" altLang="en-US"/>
          </a:p>
        </p:txBody>
      </p:sp>
      <p:cxnSp>
        <p:nvCxnSpPr>
          <p:cNvPr id="11" name="直接连接符 10"/>
          <p:cNvCxnSpPr/>
          <p:nvPr>
            <p:custDataLst>
              <p:tags r:id="rId3"/>
            </p:custDataLst>
          </p:nvPr>
        </p:nvCxnSpPr>
        <p:spPr>
          <a:xfrm>
            <a:off x="422961" y="617204"/>
            <a:ext cx="8722151"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2" name="平行四边形 11"/>
          <p:cNvSpPr/>
          <p:nvPr>
            <p:custDataLst>
              <p:tags r:id="rId4"/>
            </p:custDataLst>
          </p:nvPr>
        </p:nvSpPr>
        <p:spPr>
          <a:xfrm>
            <a:off x="385926" y="125726"/>
            <a:ext cx="240895" cy="500048"/>
          </a:xfrm>
          <a:prstGeom prst="parallelogram">
            <a:avLst>
              <a:gd name="adj" fmla="val 76966"/>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6858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prstClr val="white"/>
              </a:solidFill>
              <a:effectLst/>
              <a:uLnTx/>
              <a:uFillTx/>
              <a:latin typeface="Calibri"/>
              <a:ea typeface="微软雅黑"/>
              <a:cs typeface="Arial"/>
            </a:endParaRPr>
          </a:p>
        </p:txBody>
      </p:sp>
      <p:sp>
        <p:nvSpPr>
          <p:cNvPr id="13" name="任意多边形: 形状 12"/>
          <p:cNvSpPr/>
          <p:nvPr>
            <p:custDataLst>
              <p:tags r:id="rId5"/>
            </p:custDataLst>
          </p:nvPr>
        </p:nvSpPr>
        <p:spPr>
          <a:xfrm rot="5400000">
            <a:off x="268" y="125459"/>
            <a:ext cx="500188" cy="500582"/>
          </a:xfrm>
          <a:custGeom>
            <a:gdLst>
              <a:gd name="connsiteX0" fmla="*/ 0 w 666749"/>
              <a:gd name="connsiteY0" fmla="*/ 277023 h 667547"/>
              <a:gd name="connsiteX1" fmla="*/ 0 w 666749"/>
              <a:gd name="connsiteY1" fmla="*/ 2 h 667547"/>
              <a:gd name="connsiteX2" fmla="*/ 1 w 666749"/>
              <a:gd name="connsiteY2" fmla="*/ 2 h 667547"/>
              <a:gd name="connsiteX3" fmla="*/ 1 w 666749"/>
              <a:gd name="connsiteY3" fmla="*/ 0 h 667547"/>
              <a:gd name="connsiteX4" fmla="*/ 666749 w 666749"/>
              <a:gd name="connsiteY4" fmla="*/ 247180 h 667547"/>
              <a:gd name="connsiteX5" fmla="*/ 666749 w 666749"/>
              <a:gd name="connsiteY5" fmla="*/ 252254 h 667547"/>
              <a:gd name="connsiteX6" fmla="*/ 666749 w 666749"/>
              <a:gd name="connsiteY6" fmla="*/ 321155 h 667547"/>
              <a:gd name="connsiteX7" fmla="*/ 666749 w 666749"/>
              <a:gd name="connsiteY7" fmla="*/ 667547 h 667547"/>
              <a:gd name="connsiteX8" fmla="*/ 1 w 666749"/>
              <a:gd name="connsiteY8" fmla="*/ 667547 h 667547"/>
              <a:gd name="connsiteX9" fmla="*/ 1 w 666749"/>
              <a:gd name="connsiteY9" fmla="*/ 277023 h 66754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66749" h="667547">
                <a:moveTo>
                  <a:pt x="0" y="277023"/>
                </a:moveTo>
                <a:lnTo>
                  <a:pt x="0" y="2"/>
                </a:lnTo>
                <a:lnTo>
                  <a:pt x="1" y="2"/>
                </a:lnTo>
                <a:lnTo>
                  <a:pt x="1" y="0"/>
                </a:lnTo>
                <a:lnTo>
                  <a:pt x="666749" y="247180"/>
                </a:lnTo>
                <a:lnTo>
                  <a:pt x="666749" y="252254"/>
                </a:lnTo>
                <a:lnTo>
                  <a:pt x="666749" y="321155"/>
                </a:lnTo>
                <a:lnTo>
                  <a:pt x="666749" y="667547"/>
                </a:lnTo>
                <a:lnTo>
                  <a:pt x="1" y="667547"/>
                </a:lnTo>
                <a:lnTo>
                  <a:pt x="1" y="27702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6858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prstClr val="white"/>
              </a:solidFill>
              <a:effectLst/>
              <a:uLnTx/>
              <a:uFillTx/>
              <a:latin typeface="Calibri"/>
              <a:ea typeface="微软雅黑"/>
              <a:cs typeface="Arial"/>
            </a:endParaRPr>
          </a:p>
        </p:txBody>
      </p:sp>
    </p:spTree>
  </p:cSld>
  <p:clrMapOvr>
    <a:masterClrMapping/>
  </p:clrMapOvr>
  <p:transition>
    <p:wipe/>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302.xml" /><Relationship Id="rId2" Type="http://schemas.openxmlformats.org/officeDocument/2006/relationships/slideLayout" Target="../slideLayouts/slideLayout13.xml" /><Relationship Id="rId20" Type="http://schemas.openxmlformats.org/officeDocument/2006/relationships/tags" Target="../tags/tag303.xml" /><Relationship Id="rId21" Type="http://schemas.openxmlformats.org/officeDocument/2006/relationships/tags" Target="../tags/tag304.xml" /><Relationship Id="rId22" Type="http://schemas.openxmlformats.org/officeDocument/2006/relationships/tags" Target="../tags/tag305.xml" /><Relationship Id="rId23" Type="http://schemas.openxmlformats.org/officeDocument/2006/relationships/tags" Target="../tags/tag306.xml" /><Relationship Id="rId24" Type="http://schemas.openxmlformats.org/officeDocument/2006/relationships/tags" Target="../tags/tag307.xml" /><Relationship Id="rId25" Type="http://schemas.openxmlformats.org/officeDocument/2006/relationships/tags" Target="../tags/tag308.xml" /><Relationship Id="rId26" Type="http://schemas.openxmlformats.org/officeDocument/2006/relationships/image" Target="file:///D:\qq&#25991;&#20214;\712321467\Image\C2C\Image2\%7b75232B38-A165-1FB7-499C-2E1C792CACB5%7d.png" TargetMode="External" /><Relationship Id="rId27" Type="http://schemas.openxmlformats.org/officeDocument/2006/relationships/image" Target="../media/image5.png" /><Relationship Id="rId28" Type="http://schemas.openxmlformats.org/officeDocument/2006/relationships/tags" Target="../tags/tag309.xml" /><Relationship Id="rId29"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30.xml" /><Relationship Id="rId10" Type="http://schemas.openxmlformats.org/officeDocument/2006/relationships/image" Target="file:///D:\qq&#25991;&#20214;\712321467\Image\C2C\Image2\%7b75232B38-A165-1FB7-499C-2E1C792CACB5%7d.png" TargetMode="External" /><Relationship Id="rId11" Type="http://schemas.openxmlformats.org/officeDocument/2006/relationships/image" Target="../media/image5.png" /><Relationship Id="rId12" Type="http://schemas.openxmlformats.org/officeDocument/2006/relationships/tags" Target="../tags/tag325.xml" /><Relationship Id="rId13" Type="http://schemas.openxmlformats.org/officeDocument/2006/relationships/theme" Target="../theme/theme3.xml" /><Relationship Id="rId2" Type="http://schemas.openxmlformats.org/officeDocument/2006/relationships/slideLayout" Target="../slideLayouts/slideLayout31.xml" /><Relationship Id="rId3" Type="http://schemas.openxmlformats.org/officeDocument/2006/relationships/slideLayout" Target="../slideLayouts/slideLayout32.xml" /><Relationship Id="rId4" Type="http://schemas.openxmlformats.org/officeDocument/2006/relationships/slideLayout" Target="../slideLayouts/slideLayout33.xml" /><Relationship Id="rId5" Type="http://schemas.openxmlformats.org/officeDocument/2006/relationships/tags" Target="../tags/tag320.xml" /><Relationship Id="rId6" Type="http://schemas.openxmlformats.org/officeDocument/2006/relationships/tags" Target="../tags/tag321.xml" /><Relationship Id="rId7" Type="http://schemas.openxmlformats.org/officeDocument/2006/relationships/tags" Target="../tags/tag322.xml" /><Relationship Id="rId8" Type="http://schemas.openxmlformats.org/officeDocument/2006/relationships/tags" Target="../tags/tag323.xml" /><Relationship Id="rId9" Type="http://schemas.openxmlformats.org/officeDocument/2006/relationships/tags" Target="../tags/tag324.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34.xml" /><Relationship Id="rId10" Type="http://schemas.openxmlformats.org/officeDocument/2006/relationships/slideLayout" Target="../slideLayouts/slideLayout43.xml" /><Relationship Id="rId11" Type="http://schemas.openxmlformats.org/officeDocument/2006/relationships/slideLayout" Target="../slideLayouts/slideLayout44.xml" /><Relationship Id="rId12" Type="http://schemas.openxmlformats.org/officeDocument/2006/relationships/slideLayout" Target="../slideLayouts/slideLayout45.xml" /><Relationship Id="rId13" Type="http://schemas.openxmlformats.org/officeDocument/2006/relationships/slideLayout" Target="../slideLayouts/slideLayout46.xml" /><Relationship Id="rId14" Type="http://schemas.openxmlformats.org/officeDocument/2006/relationships/tags" Target="../tags/tag402.xml" /><Relationship Id="rId15" Type="http://schemas.openxmlformats.org/officeDocument/2006/relationships/tags" Target="../tags/tag403.xml" /><Relationship Id="rId16" Type="http://schemas.openxmlformats.org/officeDocument/2006/relationships/tags" Target="../tags/tag404.xml" /><Relationship Id="rId17" Type="http://schemas.openxmlformats.org/officeDocument/2006/relationships/tags" Target="../tags/tag405.xml" /><Relationship Id="rId18" Type="http://schemas.openxmlformats.org/officeDocument/2006/relationships/tags" Target="../tags/tag406.xml" /><Relationship Id="rId19" Type="http://schemas.openxmlformats.org/officeDocument/2006/relationships/tags" Target="../tags/tag407.xml" /><Relationship Id="rId2" Type="http://schemas.openxmlformats.org/officeDocument/2006/relationships/slideLayout" Target="../slideLayouts/slideLayout35.xml" /><Relationship Id="rId20" Type="http://schemas.openxmlformats.org/officeDocument/2006/relationships/image" Target="file:///D:\qq&#25991;&#20214;\712321467\Image\C2C\Image2\%7b75232B38-A165-1FB7-499C-2E1C792CACB5%7d.png" TargetMode="External" /><Relationship Id="rId21" Type="http://schemas.openxmlformats.org/officeDocument/2006/relationships/image" Target="../media/image7.png" /><Relationship Id="rId22" Type="http://schemas.openxmlformats.org/officeDocument/2006/relationships/tags" Target="../tags/tag408.xml" /><Relationship Id="rId23" Type="http://schemas.openxmlformats.org/officeDocument/2006/relationships/image" Target="../media/image5.png" /><Relationship Id="rId24" Type="http://schemas.openxmlformats.org/officeDocument/2006/relationships/tags" Target="../tags/tag409.xml" /><Relationship Id="rId25" Type="http://schemas.openxmlformats.org/officeDocument/2006/relationships/tags" Target="../tags/tag410.xml" /><Relationship Id="rId26" Type="http://schemas.openxmlformats.org/officeDocument/2006/relationships/theme" Target="../theme/theme4.xml" /><Relationship Id="rId3" Type="http://schemas.openxmlformats.org/officeDocument/2006/relationships/slideLayout" Target="../slideLayouts/slideLayout36.xml" /><Relationship Id="rId4" Type="http://schemas.openxmlformats.org/officeDocument/2006/relationships/slideLayout" Target="../slideLayouts/slideLayout37.xml" /><Relationship Id="rId5" Type="http://schemas.openxmlformats.org/officeDocument/2006/relationships/slideLayout" Target="../slideLayouts/slideLayout38.xml" /><Relationship Id="rId6" Type="http://schemas.openxmlformats.org/officeDocument/2006/relationships/slideLayout" Target="../slideLayouts/slideLayout39.xml" /><Relationship Id="rId7" Type="http://schemas.openxmlformats.org/officeDocument/2006/relationships/slideLayout" Target="../slideLayouts/slideLayout40.xml" /><Relationship Id="rId8" Type="http://schemas.openxmlformats.org/officeDocument/2006/relationships/slideLayout" Target="../slideLayouts/slideLayout41.xml" /><Relationship Id="rId9" Type="http://schemas.openxmlformats.org/officeDocument/2006/relationships/slideLayout" Target="../slideLayouts/slideLayout42.xml" /></Relationships>
</file>

<file path=ppt/slideMasters/_rels/slideMaster5.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slideLayout" Target="../slideLayouts/slideLayout56.xml" /><Relationship Id="rId11" Type="http://schemas.openxmlformats.org/officeDocument/2006/relationships/slideLayout" Target="../slideLayouts/slideLayout57.xml" /><Relationship Id="rId12" Type="http://schemas.openxmlformats.org/officeDocument/2006/relationships/slideLayout" Target="../slideLayouts/slideLayout58.xml" /><Relationship Id="rId13" Type="http://schemas.openxmlformats.org/officeDocument/2006/relationships/slideLayout" Target="../slideLayouts/slideLayout59.xml" /><Relationship Id="rId14" Type="http://schemas.openxmlformats.org/officeDocument/2006/relationships/tags" Target="../tags/tag487.xml" /><Relationship Id="rId15" Type="http://schemas.openxmlformats.org/officeDocument/2006/relationships/tags" Target="../tags/tag488.xml" /><Relationship Id="rId16" Type="http://schemas.openxmlformats.org/officeDocument/2006/relationships/tags" Target="../tags/tag489.xml" /><Relationship Id="rId17" Type="http://schemas.openxmlformats.org/officeDocument/2006/relationships/tags" Target="../tags/tag490.xml" /><Relationship Id="rId18" Type="http://schemas.openxmlformats.org/officeDocument/2006/relationships/tags" Target="../tags/tag491.xml" /><Relationship Id="rId19" Type="http://schemas.openxmlformats.org/officeDocument/2006/relationships/tags" Target="../tags/tag492.xml" /><Relationship Id="rId2" Type="http://schemas.openxmlformats.org/officeDocument/2006/relationships/slideLayout" Target="../slideLayouts/slideLayout48.xml" /><Relationship Id="rId20" Type="http://schemas.openxmlformats.org/officeDocument/2006/relationships/image" Target="file:///D:\qq&#25991;&#20214;\712321467\Image\C2C\Image2\%7b75232B38-A165-1FB7-499C-2E1C792CACB5%7d.png" TargetMode="External" /><Relationship Id="rId21" Type="http://schemas.openxmlformats.org/officeDocument/2006/relationships/image" Target="../media/image7.png" /><Relationship Id="rId22" Type="http://schemas.openxmlformats.org/officeDocument/2006/relationships/tags" Target="../tags/tag493.xml" /><Relationship Id="rId23" Type="http://schemas.openxmlformats.org/officeDocument/2006/relationships/image" Target="../media/image5.png" /><Relationship Id="rId24" Type="http://schemas.openxmlformats.org/officeDocument/2006/relationships/tags" Target="../tags/tag494.xml" /><Relationship Id="rId25" Type="http://schemas.openxmlformats.org/officeDocument/2006/relationships/tags" Target="../tags/tag495.xml" /><Relationship Id="rId26" Type="http://schemas.openxmlformats.org/officeDocument/2006/relationships/theme" Target="../theme/theme5.xml" /><Relationship Id="rId3" Type="http://schemas.openxmlformats.org/officeDocument/2006/relationships/slideLayout" Target="../slideLayouts/slideLayout49.xml" /><Relationship Id="rId4" Type="http://schemas.openxmlformats.org/officeDocument/2006/relationships/slideLayout" Target="../slideLayouts/slideLayout50.xml" /><Relationship Id="rId5" Type="http://schemas.openxmlformats.org/officeDocument/2006/relationships/slideLayout" Target="../slideLayouts/slideLayout51.xml" /><Relationship Id="rId6" Type="http://schemas.openxmlformats.org/officeDocument/2006/relationships/slideLayout" Target="../slideLayouts/slideLayout52.xml" /><Relationship Id="rId7" Type="http://schemas.openxmlformats.org/officeDocument/2006/relationships/slideLayout" Target="../slideLayouts/slideLayout53.xml" /><Relationship Id="rId8" Type="http://schemas.openxmlformats.org/officeDocument/2006/relationships/slideLayout" Target="../slideLayouts/slideLayout54.xml" /><Relationship Id="rId9" Type="http://schemas.openxmlformats.org/officeDocument/2006/relationships/slideLayout" Target="../slideLayouts/slideLayout55.xml" /></Relationships>
</file>

<file path=ppt/slideMasters/_rels/slideMaster6.xml.rels>&#65279;<?xml version="1.0" encoding="utf-8" standalone="yes"?><Relationships xmlns="http://schemas.openxmlformats.org/package/2006/relationships"><Relationship Id="rId1" Type="http://schemas.openxmlformats.org/officeDocument/2006/relationships/slideLayout" Target="../slideLayouts/slideLayout60.xml" /><Relationship Id="rId10" Type="http://schemas.openxmlformats.org/officeDocument/2006/relationships/slideLayout" Target="../slideLayouts/slideLayout69.xml" /><Relationship Id="rId11" Type="http://schemas.openxmlformats.org/officeDocument/2006/relationships/slideLayout" Target="../slideLayouts/slideLayout70.xml" /><Relationship Id="rId12" Type="http://schemas.openxmlformats.org/officeDocument/2006/relationships/slideLayout" Target="../slideLayouts/slideLayout71.xml" /><Relationship Id="rId13" Type="http://schemas.openxmlformats.org/officeDocument/2006/relationships/slideLayout" Target="../slideLayouts/slideLayout72.xml" /><Relationship Id="rId14" Type="http://schemas.openxmlformats.org/officeDocument/2006/relationships/tags" Target="../tags/tag572.xml" /><Relationship Id="rId15" Type="http://schemas.openxmlformats.org/officeDocument/2006/relationships/tags" Target="../tags/tag573.xml" /><Relationship Id="rId16" Type="http://schemas.openxmlformats.org/officeDocument/2006/relationships/tags" Target="../tags/tag574.xml" /><Relationship Id="rId17" Type="http://schemas.openxmlformats.org/officeDocument/2006/relationships/tags" Target="../tags/tag575.xml" /><Relationship Id="rId18" Type="http://schemas.openxmlformats.org/officeDocument/2006/relationships/tags" Target="../tags/tag576.xml" /><Relationship Id="rId19" Type="http://schemas.openxmlformats.org/officeDocument/2006/relationships/tags" Target="../tags/tag577.xml" /><Relationship Id="rId2" Type="http://schemas.openxmlformats.org/officeDocument/2006/relationships/slideLayout" Target="../slideLayouts/slideLayout61.xml" /><Relationship Id="rId20" Type="http://schemas.openxmlformats.org/officeDocument/2006/relationships/image" Target="file:///D:\qq&#25991;&#20214;\712321467\Image\C2C\Image2\%7b75232B38-A165-1FB7-499C-2E1C792CACB5%7d.png" TargetMode="External" /><Relationship Id="rId21" Type="http://schemas.openxmlformats.org/officeDocument/2006/relationships/image" Target="../media/image7.png" /><Relationship Id="rId22" Type="http://schemas.openxmlformats.org/officeDocument/2006/relationships/tags" Target="../tags/tag578.xml" /><Relationship Id="rId23" Type="http://schemas.openxmlformats.org/officeDocument/2006/relationships/image" Target="../media/image5.png" /><Relationship Id="rId24" Type="http://schemas.openxmlformats.org/officeDocument/2006/relationships/tags" Target="../tags/tag579.xml" /><Relationship Id="rId25" Type="http://schemas.openxmlformats.org/officeDocument/2006/relationships/tags" Target="../tags/tag580.xml" /><Relationship Id="rId26" Type="http://schemas.openxmlformats.org/officeDocument/2006/relationships/theme" Target="../theme/theme6.xml" /><Relationship Id="rId3" Type="http://schemas.openxmlformats.org/officeDocument/2006/relationships/slideLayout" Target="../slideLayouts/slideLayout62.xml" /><Relationship Id="rId4" Type="http://schemas.openxmlformats.org/officeDocument/2006/relationships/slideLayout" Target="../slideLayouts/slideLayout63.xml" /><Relationship Id="rId5" Type="http://schemas.openxmlformats.org/officeDocument/2006/relationships/slideLayout" Target="../slideLayouts/slideLayout64.xml" /><Relationship Id="rId6" Type="http://schemas.openxmlformats.org/officeDocument/2006/relationships/slideLayout" Target="../slideLayouts/slideLayout65.xml" /><Relationship Id="rId7" Type="http://schemas.openxmlformats.org/officeDocument/2006/relationships/slideLayout" Target="../slideLayouts/slideLayout66.xml" /><Relationship Id="rId8" Type="http://schemas.openxmlformats.org/officeDocument/2006/relationships/slideLayout" Target="../slideLayouts/slideLayout67.xml" /><Relationship Id="rId9" Type="http://schemas.openxmlformats.org/officeDocument/2006/relationships/slideLayout" Target="../slideLayouts/slideLayout68.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custDataLst>
            <p:tags r:id="rId19"/>
          </p:custDataLst>
        </p:nvPr>
      </p:nvGrpSpPr>
      <p:grpSpPr>
        <a:xfrm>
          <a:off x="0" y="0"/>
          <a:ext cx="0" cy="0"/>
        </a:xfrm>
      </p:grpSpPr>
      <p:sp>
        <p:nvSpPr>
          <p:cNvPr id="2" name="标题占位符 1"/>
          <p:cNvSpPr>
            <a:spLocks noGrp="1"/>
          </p:cNvSpPr>
          <p:nvPr>
            <p:ph type="title"/>
            <p:custDataLst>
              <p:tags r:id="rId20"/>
            </p:custDataLst>
          </p:nvPr>
        </p:nvSpPr>
        <p:spPr>
          <a:xfrm>
            <a:off x="502412" y="332423"/>
            <a:ext cx="8139178" cy="331473"/>
          </a:xfrm>
          <a:prstGeom prst="rect">
            <a:avLst/>
          </a:prstGeom>
        </p:spPr>
        <p:txBody>
          <a:bodyPr vert="horz" lIns="101600" tIns="38100" rIns="76200" bIns="38100" rtlCol="0" anchor="t"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21"/>
            </p:custDataLst>
          </p:nvPr>
        </p:nvSpPr>
        <p:spPr>
          <a:xfrm>
            <a:off x="502412" y="714382"/>
            <a:ext cx="8139178" cy="4041680"/>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2"/>
            </p:custDataLst>
          </p:nvPr>
        </p:nvSpPr>
        <p:spPr>
          <a:xfrm>
            <a:off x="659807" y="4762375"/>
            <a:ext cx="2025000" cy="237600"/>
          </a:xfrm>
          <a:prstGeom prst="rect">
            <a:avLst/>
          </a:prstGeom>
        </p:spPr>
        <p:txBody>
          <a:bodyPr vert="horz" lIns="91440" tIns="45720" rIns="91440" bIns="45720" rtlCol="0" anchor="ctr">
            <a:normAutofit/>
          </a:bodyPr>
          <a:lstStyle>
            <a:defPPr>
              <a:defRPr lang="zh-CN"/>
            </a:defPPr>
            <a:lvl1pPr marL="0" algn="l" defTabSz="685800" rtl="0" eaLnBrk="1" latinLnBrk="0" hangingPunct="1">
              <a:defRPr sz="900" kern="1200">
                <a:solidFill>
                  <a:schemeClr val="tx1">
                    <a:tint val="75000"/>
                  </a:schemeClr>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3"/>
            </p:custDataLst>
          </p:nvPr>
        </p:nvSpPr>
        <p:spPr>
          <a:xfrm>
            <a:off x="3087000" y="4762375"/>
            <a:ext cx="2970000" cy="237600"/>
          </a:xfrm>
          <a:prstGeom prst="rect">
            <a:avLst/>
          </a:prstGeom>
        </p:spPr>
        <p:txBody>
          <a:bodyPr vert="horz" lIns="91440" tIns="45720" rIns="91440" bIns="45720" rtlCol="0" anchor="ctr">
            <a:normAutofit/>
          </a:bodyPr>
          <a:lstStyle>
            <a:defPPr>
              <a:defRPr lang="zh-CN"/>
            </a:defPPr>
            <a:lvl1pPr marL="0" algn="ctr" defTabSz="685800" rtl="0" eaLnBrk="1" latinLnBrk="0" hangingPunct="1">
              <a:defRPr sz="900" kern="1200">
                <a:solidFill>
                  <a:schemeClr val="tx1">
                    <a:tint val="75000"/>
                  </a:schemeClr>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4"/>
            </p:custDataLst>
          </p:nvPr>
        </p:nvSpPr>
        <p:spPr>
          <a:xfrm>
            <a:off x="6457950" y="4762375"/>
            <a:ext cx="2025000" cy="237600"/>
          </a:xfrm>
          <a:prstGeom prst="rect">
            <a:avLst/>
          </a:prstGeom>
        </p:spPr>
        <p:txBody>
          <a:bodyPr vert="horz" lIns="91440" tIns="45720" rIns="91440" bIns="45720" rtlCol="0" anchor="ctr">
            <a:normAutofit/>
          </a:bodyPr>
          <a:lstStyle>
            <a:defPPr>
              <a:defRPr lang="zh-CN"/>
            </a:defPPr>
            <a:lvl1pPr marL="0" algn="r" defTabSz="685800" rtl="0" eaLnBrk="1" latinLnBrk="0" hangingPunct="1">
              <a:defRPr sz="900" kern="1200">
                <a:solidFill>
                  <a:schemeClr val="tx1">
                    <a:tint val="75000"/>
                  </a:schemeClr>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5"/>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sz="1015"/>
          </a:p>
        </p:txBody>
      </p:sp>
      <p:pic>
        <p:nvPicPr>
          <p:cNvPr id="8" name="图片 1073743875" descr="学科网 zxxk.com" title=""/>
          <p:cNvPicPr>
            <a:picLocks noChangeAspect="1"/>
          </p:cNvPicPr>
          <p:nvPr>
            <p:custDataLst>
              <p:tags r:id="rId28"/>
            </p:custDataLst>
          </p:nvPr>
        </p:nvPicPr>
        <p:blipFill>
          <a:blip r:embed="rId27" r:link="rId26"/>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685800" rtl="0" eaLnBrk="1" fontAlgn="auto" latinLnBrk="0" hangingPunct="1">
        <a:lnSpc>
          <a:spcPct val="100000"/>
        </a:lnSpc>
        <a:spcBef>
          <a:spcPct val="0"/>
        </a:spcBef>
        <a:buNone/>
        <a:defRPr sz="1800" b="1" u="none" strike="noStrike" kern="1200" cap="none" spc="150" normalizeH="0" baseline="0">
          <a:solidFill>
            <a:schemeClr val="tx1">
              <a:lumMod val="85000"/>
              <a:lumOff val="15000"/>
            </a:schemeClr>
          </a:solidFill>
          <a:uFillTx/>
          <a:latin typeface="Arial" pitchFamily="34" charset="0"/>
          <a:ea typeface="微软雅黑"/>
          <a:cs typeface="+mj-cs"/>
        </a:defRPr>
      </a:lvl1pPr>
    </p:titleStyle>
    <p:bodyStyle>
      <a:lvl1pPr marL="171450" indent="-171450" algn="l" defTabSz="685800" rtl="0" eaLnBrk="1" fontAlgn="auto" latinLnBrk="0" hangingPunct="1">
        <a:lnSpc>
          <a:spcPct val="130000"/>
        </a:lnSpc>
        <a:spcBef>
          <a:spcPct val="0"/>
        </a:spcBef>
        <a:spcAft>
          <a:spcPts val="750"/>
        </a:spcAft>
        <a:buFont typeface="Arial" pitchFamily="34" charset="0"/>
        <a:buChar char="•"/>
        <a:defRPr sz="1200" u="none" strike="noStrike" kern="1200" cap="none" spc="113" normalizeH="0" baseline="0">
          <a:solidFill>
            <a:schemeClr val="tx1">
              <a:lumMod val="85000"/>
              <a:lumOff val="15000"/>
            </a:schemeClr>
          </a:solidFill>
          <a:uFillTx/>
          <a:latin typeface="Arial" pitchFamily="34" charset="0"/>
          <a:ea typeface="微软雅黑"/>
          <a:cs typeface="+mn-cs"/>
        </a:defRPr>
      </a:lvl1pPr>
      <a:lvl2pPr marL="514350" indent="-171450" algn="l" defTabSz="685800" rtl="0" eaLnBrk="1" fontAlgn="auto" latinLnBrk="0" hangingPunct="1">
        <a:lnSpc>
          <a:spcPct val="130000"/>
        </a:lnSpc>
        <a:spcBef>
          <a:spcPct val="0"/>
        </a:spcBef>
        <a:spcAft>
          <a:spcPts val="750"/>
        </a:spcAft>
        <a:buFont typeface="Arial" pitchFamily="34" charset="0"/>
        <a:buChar char="•"/>
        <a:tabLst>
          <a:tab pos="1207135"/>
        </a:tabLst>
        <a:defRPr sz="1200" u="none" strike="noStrike" kern="1200" cap="none" spc="113" normalizeH="0" baseline="0">
          <a:solidFill>
            <a:schemeClr val="tx1">
              <a:lumMod val="85000"/>
              <a:lumOff val="15000"/>
            </a:schemeClr>
          </a:solidFill>
          <a:uFillTx/>
          <a:latin typeface="Arial" pitchFamily="34" charset="0"/>
          <a:ea typeface="微软雅黑"/>
          <a:cs typeface="+mn-cs"/>
        </a:defRPr>
      </a:lvl2pPr>
      <a:lvl3pPr marL="857250" indent="-171450" algn="l" defTabSz="685800" rtl="0" eaLnBrk="1" fontAlgn="auto" latinLnBrk="0" hangingPunct="1">
        <a:lnSpc>
          <a:spcPct val="130000"/>
        </a:lnSpc>
        <a:spcBef>
          <a:spcPct val="0"/>
        </a:spcBef>
        <a:spcAft>
          <a:spcPts val="750"/>
        </a:spcAft>
        <a:buFont typeface="Arial" pitchFamily="34" charset="0"/>
        <a:buChar char="•"/>
        <a:defRPr sz="1200" u="none" strike="noStrike" kern="1200" cap="none" spc="113" normalizeH="0" baseline="0">
          <a:solidFill>
            <a:schemeClr val="tx1">
              <a:lumMod val="85000"/>
              <a:lumOff val="15000"/>
            </a:schemeClr>
          </a:solidFill>
          <a:uFillTx/>
          <a:latin typeface="Arial" pitchFamily="34" charset="0"/>
          <a:ea typeface="微软雅黑"/>
          <a:cs typeface="+mn-cs"/>
        </a:defRPr>
      </a:lvl3pPr>
      <a:lvl4pPr marL="1200150" indent="-171450" algn="l" defTabSz="685800" rtl="0" eaLnBrk="1" fontAlgn="auto" latinLnBrk="0" hangingPunct="1">
        <a:lnSpc>
          <a:spcPct val="130000"/>
        </a:lnSpc>
        <a:spcBef>
          <a:spcPct val="0"/>
        </a:spcBef>
        <a:spcAft>
          <a:spcPts val="750"/>
        </a:spcAft>
        <a:buFont typeface="Arial" pitchFamily="34" charset="0"/>
        <a:buChar char="•"/>
        <a:defRPr sz="1200" u="none" strike="noStrike" kern="1200" cap="none" spc="113" normalizeH="0" baseline="0">
          <a:solidFill>
            <a:schemeClr val="tx1">
              <a:lumMod val="85000"/>
              <a:lumOff val="15000"/>
            </a:schemeClr>
          </a:solidFill>
          <a:uFillTx/>
          <a:latin typeface="Arial" pitchFamily="34" charset="0"/>
          <a:ea typeface="微软雅黑"/>
          <a:cs typeface="+mn-cs"/>
        </a:defRPr>
      </a:lvl4pPr>
      <a:lvl5pPr marL="1543050" indent="-171450" algn="l" defTabSz="685800" rtl="0" eaLnBrk="1" fontAlgn="auto" latinLnBrk="0" hangingPunct="1">
        <a:lnSpc>
          <a:spcPct val="130000"/>
        </a:lnSpc>
        <a:spcBef>
          <a:spcPct val="0"/>
        </a:spcBef>
        <a:spcAft>
          <a:spcPts val="750"/>
        </a:spcAft>
        <a:buFont typeface="Arial" pitchFamily="34" charset="0"/>
        <a:buChar char="•"/>
        <a:defRPr sz="1200" u="none" strike="noStrike" kern="1200" cap="none" spc="113" normalizeH="0" baseline="0">
          <a:solidFill>
            <a:schemeClr val="tx1">
              <a:lumMod val="85000"/>
              <a:lumOff val="15000"/>
            </a:schemeClr>
          </a:solidFill>
          <a:uFillTx/>
          <a:latin typeface="Arial" pitchFamily="34" charset="0"/>
          <a:ea typeface="微软雅黑"/>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p:bodyStyle>
    <p:other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custDataLst>
            <p:tags r:id="rId5"/>
          </p:custDataLst>
        </p:nvPr>
      </p:nvGrpSpPr>
      <p:grpSpPr>
        <a:xfrm>
          <a:off x="0" y="0"/>
          <a:ext cx="0" cy="0"/>
        </a:xfrm>
      </p:grpSpPr>
      <p:grpSp>
        <p:nvGrpSpPr>
          <p:cNvPr id="2" name="组合 1"/>
          <p:cNvGrpSpPr/>
          <p:nvPr userDrawn="1">
            <p:custDataLst>
              <p:tags r:id="rId6"/>
            </p:custDataLst>
          </p:nvPr>
        </p:nvGrpSpPr>
        <p:grpSpPr>
          <a:xfrm>
            <a:off x="214550" y="179585"/>
            <a:ext cx="459581" cy="455743"/>
            <a:chOff x="388619" y="798710"/>
            <a:chExt cx="459581" cy="455743"/>
          </a:xfrm>
        </p:grpSpPr>
        <p:sp>
          <p:nvSpPr>
            <p:cNvPr id="3" name="椭圆 2"/>
            <p:cNvSpPr/>
            <p:nvPr>
              <p:custDataLst>
                <p:tags r:id="rId7"/>
              </p:custDataLst>
            </p:nvPr>
          </p:nvSpPr>
          <p:spPr>
            <a:xfrm>
              <a:off x="597375" y="1003628"/>
              <a:ext cx="250825" cy="250825"/>
            </a:xfrm>
            <a:prstGeom prst="ellipse">
              <a:avLst/>
            </a:prstGeom>
            <a:solidFill>
              <a:srgbClr val="F398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a:ea typeface="仿宋" panose="02010609060101010101" charset="-122"/>
              </a:endParaRPr>
            </a:p>
          </p:txBody>
        </p:sp>
        <p:sp>
          <p:nvSpPr>
            <p:cNvPr id="4" name="椭圆 3"/>
            <p:cNvSpPr/>
            <p:nvPr>
              <p:custDataLst>
                <p:tags r:id="rId8"/>
              </p:custDataLst>
            </p:nvPr>
          </p:nvSpPr>
          <p:spPr>
            <a:xfrm>
              <a:off x="388619" y="798710"/>
              <a:ext cx="371475" cy="371475"/>
            </a:xfrm>
            <a:prstGeom prst="ellipse">
              <a:avLst/>
            </a:prstGeom>
            <a:noFill/>
            <a:ln w="25400">
              <a:solidFill>
                <a:srgbClr val="FD652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a:ea typeface="仿宋" panose="02010609060101010101" charset="-122"/>
              </a:endParaRPr>
            </a:p>
          </p:txBody>
        </p:sp>
      </p:grpSp>
      <p:sp>
        <p:nvSpPr>
          <p:cNvPr id="5" name="文本框 4"/>
          <p:cNvSpPr txBox="1"/>
          <p:nvPr>
            <p:custDataLst>
              <p:tags r:id="rId9"/>
            </p:custDataLst>
          </p:nvPr>
        </p:nvSpPr>
        <p:spPr>
          <a:xfrm>
            <a:off x="5355590" y="0"/>
            <a:ext cx="3788410" cy="275590"/>
          </a:xfrm>
          <a:prstGeom prst="rect">
            <a:avLst/>
          </a:prstGeom>
          <a:noFill/>
        </p:spPr>
        <p:txBody>
          <a:bodyPr wrap="square" rtlCol="0" anchor="t">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zh-CN" altLang="en-US" sz="1200">
                <a:noFill/>
              </a:rPr>
              <a:t>聿见思政统编新教材教学网 www.yjsz2020.cn 原创作品</a:t>
            </a:r>
            <a:endParaRPr lang="zh-CN" altLang="en-US" sz="1200">
              <a:noFill/>
            </a:endParaRPr>
          </a:p>
        </p:txBody>
      </p:sp>
      <p:pic>
        <p:nvPicPr>
          <p:cNvPr id="6" name="图片 1073743875" descr="学科网 zxxk.com" title=""/>
          <p:cNvPicPr>
            <a:picLocks noChangeAspect="1"/>
          </p:cNvPicPr>
          <p:nvPr>
            <p:custDataLst>
              <p:tags r:id="rId12"/>
            </p:custDataLst>
          </p:nvPr>
        </p:nvPicPr>
        <p:blipFill>
          <a:blip r:embed="rId11" r:link="rId10"/>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Lst>
  <p:transition/>
  <p:timing/>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p:bodyStyle>
    <p:other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custDataLst>
            <p:tags r:id="rId14"/>
          </p:custDataLst>
        </p:nvPr>
      </p:nvGrpSpPr>
      <p:grpSpPr>
        <a:xfrm>
          <a:off x="0" y="0"/>
          <a:ext cx="0" cy="0"/>
        </a:xfrm>
      </p:grpSpPr>
      <p:sp>
        <p:nvSpPr>
          <p:cNvPr id="2" name="标题占位符 1"/>
          <p:cNvSpPr>
            <a:spLocks noGrp="1"/>
          </p:cNvSpPr>
          <p:nvPr>
            <p:ph type="title"/>
            <p:custDataLst>
              <p:tags r:id="rId15"/>
            </p:custDataLst>
          </p:nvPr>
        </p:nvSpPr>
        <p:spPr>
          <a:xfrm>
            <a:off x="628650" y="273844"/>
            <a:ext cx="7886700" cy="994172"/>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custDataLst>
              <p:tags r:id="rId16"/>
            </p:custDataLst>
          </p:nvPr>
        </p:nvSpPr>
        <p:spPr>
          <a:xfrm>
            <a:off x="628650" y="1369219"/>
            <a:ext cx="7886700" cy="3263504"/>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custDataLst>
              <p:tags r:id="rId17"/>
            </p:custDataLst>
          </p:nvPr>
        </p:nvSpPr>
        <p:spPr>
          <a:xfrm>
            <a:off x="628650" y="4767263"/>
            <a:ext cx="2057400" cy="273844"/>
          </a:xfrm>
          <a:prstGeom prst="rect">
            <a:avLst/>
          </a:prstGeom>
        </p:spPr>
        <p:txBody>
          <a:bodyPr vert="horz" lIns="91440" tIns="45720" rIns="91440" bIns="45720" rtlCol="0" anchor="ctr"/>
          <a:lstStyle>
            <a:defPPr>
              <a:defRPr lang="zh-CN"/>
            </a:defPPr>
            <a:lvl1pPr marL="0" algn="l" defTabSz="685800" rtl="0" eaLnBrk="1" latinLnBrk="0" hangingPunct="1">
              <a:defRPr sz="900" kern="1200">
                <a:solidFill>
                  <a:schemeClr val="tx1">
                    <a:tint val="75000"/>
                  </a:schemeClr>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fld id="{D997B5FA-0921-464F-AAE1-844C04324D75}"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5" name="页脚占位符 4"/>
          <p:cNvSpPr>
            <a:spLocks noGrp="1"/>
          </p:cNvSpPr>
          <p:nvPr>
            <p:ph type="ftr" sz="quarter" idx="3"/>
            <p:custDataLst>
              <p:tags r:id="rId18"/>
            </p:custDataLst>
          </p:nvPr>
        </p:nvSpPr>
        <p:spPr>
          <a:xfrm>
            <a:off x="3028950" y="4767263"/>
            <a:ext cx="3086100" cy="273844"/>
          </a:xfrm>
          <a:prstGeom prst="rect">
            <a:avLst/>
          </a:prstGeom>
        </p:spPr>
        <p:txBody>
          <a:bodyPr vert="horz" lIns="91440" tIns="45720" rIns="91440" bIns="45720" rtlCol="0" anchor="ctr"/>
          <a:lstStyle>
            <a:defPPr>
              <a:defRPr lang="zh-CN"/>
            </a:defPPr>
            <a:lvl1pPr marL="0" algn="ctr" defTabSz="685800" rtl="0" eaLnBrk="1" latinLnBrk="0" hangingPunct="1">
              <a:defRPr sz="900" kern="1200">
                <a:solidFill>
                  <a:schemeClr val="tx1">
                    <a:tint val="75000"/>
                  </a:schemeClr>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tint val="75000"/>
                </a:prstClr>
              </a:solidFill>
            </a:endParaRPr>
          </a:p>
        </p:txBody>
      </p:sp>
      <p:sp>
        <p:nvSpPr>
          <p:cNvPr id="6" name="灯片编号占位符 5"/>
          <p:cNvSpPr>
            <a:spLocks noGrp="1"/>
          </p:cNvSpPr>
          <p:nvPr>
            <p:ph type="sldNum" sz="quarter" idx="4"/>
            <p:custDataLst>
              <p:tags r:id="rId19"/>
            </p:custDataLst>
          </p:nvPr>
        </p:nvSpPr>
        <p:spPr>
          <a:xfrm>
            <a:off x="6457950" y="4767263"/>
            <a:ext cx="2057400" cy="273844"/>
          </a:xfrm>
          <a:prstGeom prst="rect">
            <a:avLst/>
          </a:prstGeom>
        </p:spPr>
        <p:txBody>
          <a:bodyPr vert="horz" lIns="91440" tIns="45720" rIns="91440" bIns="45720" rtlCol="0" anchor="ctr"/>
          <a:lstStyle>
            <a:defPPr>
              <a:defRPr lang="zh-CN"/>
            </a:defPPr>
            <a:lvl1pPr marL="0" algn="r" defTabSz="685800" rtl="0" eaLnBrk="1" latinLnBrk="0" hangingPunct="1">
              <a:defRPr sz="900" kern="1200">
                <a:solidFill>
                  <a:schemeClr val="tx1">
                    <a:tint val="75000"/>
                  </a:schemeClr>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fld id="{565CE74E-AB26-4998-AD42-012C4C1AD076}" type="slidenum">
              <a:rPr lang="zh-CN" altLang="en-US" smtClean="0">
                <a:solidFill>
                  <a:prstClr val="black">
                    <a:tint val="75000"/>
                  </a:prstClr>
                </a:solidFill>
              </a:rPr>
              <a:t/>
            </a:fld>
            <a:endParaRPr lang="zh-CN" altLang="en-US">
              <a:solidFill>
                <a:prstClr val="black">
                  <a:tint val="75000"/>
                </a:prstClr>
              </a:solidFill>
            </a:endParaRPr>
          </a:p>
        </p:txBody>
      </p:sp>
      <p:pic>
        <p:nvPicPr>
          <p:cNvPr id="7" name="图片 1073743875" descr="学科网 zxxk.com"/>
          <p:cNvPicPr>
            <a:picLocks noChangeAspect="1"/>
          </p:cNvPicPr>
          <p:nvPr>
            <p:custDataLst>
              <p:tags r:id="rId22"/>
            </p:custDataLst>
          </p:nvPr>
        </p:nvPicPr>
        <p:blipFill>
          <a:blip r:embed="rId21" r:link="rId20"/>
          <a:stretch>
            <a:fillRect/>
          </a:stretch>
        </p:blipFill>
        <p:spPr>
          <a:xfrm>
            <a:off x="628650" y="273844"/>
            <a:ext cx="7144" cy="7144"/>
          </a:xfrm>
          <a:prstGeom prst="rect">
            <a:avLst/>
          </a:prstGeom>
          <a:noFill/>
          <a:ln>
            <a:noFill/>
            <a:miter lim="800000"/>
          </a:ln>
        </p:spPr>
      </p:pic>
      <p:pic>
        <p:nvPicPr>
          <p:cNvPr id="8" name="图片 1073743875" descr="学科网 zxxk.com"/>
          <p:cNvPicPr>
            <a:picLocks noChangeAspect="1"/>
          </p:cNvPicPr>
          <p:nvPr>
            <p:custDataLst>
              <p:tags r:id="rId24"/>
            </p:custDataLst>
          </p:nvPr>
        </p:nvPicPr>
        <p:blipFill>
          <a:blip r:embed="rId23" r:link="rId20"/>
          <a:stretch>
            <a:fillRect/>
          </a:stretch>
        </p:blipFill>
        <p:spPr>
          <a:xfrm>
            <a:off x="628650" y="273844"/>
            <a:ext cx="7144" cy="7144"/>
          </a:xfrm>
          <a:prstGeom prst="rect">
            <a:avLst/>
          </a:prstGeom>
          <a:noFill/>
          <a:ln>
            <a:noFill/>
            <a:miter lim="800000"/>
          </a:ln>
        </p:spPr>
      </p:pic>
      <p:pic>
        <p:nvPicPr>
          <p:cNvPr id="9" name="图片 1073743875" descr="学科网 zxxk.com" title=""/>
          <p:cNvPicPr>
            <a:picLocks noChangeAspect="1"/>
          </p:cNvPicPr>
          <p:nvPr>
            <p:custDataLst>
              <p:tags r:id="rId25"/>
            </p:custDataLst>
          </p:nvPr>
        </p:nvPicPr>
        <p:blipFill>
          <a:blip r:embed="rId23" r:link="rId20"/>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 id="2147483688" r:id="rId5"/>
    <p:sldLayoutId id="2147483689" r:id="rId6"/>
    <p:sldLayoutId id="2147483690" r:id="rId7"/>
    <p:sldLayoutId id="2147483691" r:id="rId8"/>
    <p:sldLayoutId id="2147483692" r:id="rId9"/>
    <p:sldLayoutId id="2147483693" r:id="rId10"/>
    <p:sldLayoutId id="2147483694" r:id="rId11"/>
    <p:sldLayoutId id="2147483695" r:id="rId12"/>
    <p:sldLayoutId id="2147483696" r:id="rId13"/>
  </p:sldLayoutIdLst>
  <p:transition/>
  <p:timing/>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p:bodyStyle>
    <p:other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custDataLst>
            <p:tags r:id="rId14"/>
          </p:custDataLst>
        </p:nvPr>
      </p:nvGrpSpPr>
      <p:grpSpPr>
        <a:xfrm>
          <a:off x="0" y="0"/>
          <a:ext cx="0" cy="0"/>
        </a:xfrm>
      </p:grpSpPr>
      <p:sp>
        <p:nvSpPr>
          <p:cNvPr id="2" name="标题占位符 1"/>
          <p:cNvSpPr>
            <a:spLocks noGrp="1"/>
          </p:cNvSpPr>
          <p:nvPr>
            <p:ph type="title"/>
            <p:custDataLst>
              <p:tags r:id="rId15"/>
            </p:custDataLst>
          </p:nvPr>
        </p:nvSpPr>
        <p:spPr>
          <a:xfrm>
            <a:off x="628650" y="273844"/>
            <a:ext cx="7886700" cy="994172"/>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custDataLst>
              <p:tags r:id="rId16"/>
            </p:custDataLst>
          </p:nvPr>
        </p:nvSpPr>
        <p:spPr>
          <a:xfrm>
            <a:off x="628650" y="1369219"/>
            <a:ext cx="7886700" cy="3263504"/>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custDataLst>
              <p:tags r:id="rId17"/>
            </p:custDataLst>
          </p:nvPr>
        </p:nvSpPr>
        <p:spPr>
          <a:xfrm>
            <a:off x="628650" y="4767263"/>
            <a:ext cx="2057400" cy="273844"/>
          </a:xfrm>
          <a:prstGeom prst="rect">
            <a:avLst/>
          </a:prstGeom>
        </p:spPr>
        <p:txBody>
          <a:bodyPr vert="horz" lIns="91440" tIns="45720" rIns="91440" bIns="45720" rtlCol="0" anchor="ctr"/>
          <a:lstStyle>
            <a:defPPr>
              <a:defRPr lang="zh-CN"/>
            </a:defPPr>
            <a:lvl1pPr marL="0" algn="l" defTabSz="685800" rtl="0" eaLnBrk="1" latinLnBrk="0" hangingPunct="1">
              <a:defRPr sz="900" kern="1200">
                <a:solidFill>
                  <a:schemeClr val="tx1">
                    <a:tint val="75000"/>
                  </a:schemeClr>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fld id="{D997B5FA-0921-464F-AAE1-844C04324D75}"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5" name="页脚占位符 4"/>
          <p:cNvSpPr>
            <a:spLocks noGrp="1"/>
          </p:cNvSpPr>
          <p:nvPr>
            <p:ph type="ftr" sz="quarter" idx="3"/>
            <p:custDataLst>
              <p:tags r:id="rId18"/>
            </p:custDataLst>
          </p:nvPr>
        </p:nvSpPr>
        <p:spPr>
          <a:xfrm>
            <a:off x="3028950" y="4767263"/>
            <a:ext cx="3086100" cy="273844"/>
          </a:xfrm>
          <a:prstGeom prst="rect">
            <a:avLst/>
          </a:prstGeom>
        </p:spPr>
        <p:txBody>
          <a:bodyPr vert="horz" lIns="91440" tIns="45720" rIns="91440" bIns="45720" rtlCol="0" anchor="ctr"/>
          <a:lstStyle>
            <a:defPPr>
              <a:defRPr lang="zh-CN"/>
            </a:defPPr>
            <a:lvl1pPr marL="0" algn="ctr" defTabSz="685800" rtl="0" eaLnBrk="1" latinLnBrk="0" hangingPunct="1">
              <a:defRPr sz="900" kern="1200">
                <a:solidFill>
                  <a:schemeClr val="tx1">
                    <a:tint val="75000"/>
                  </a:schemeClr>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tint val="75000"/>
                </a:prstClr>
              </a:solidFill>
            </a:endParaRPr>
          </a:p>
        </p:txBody>
      </p:sp>
      <p:sp>
        <p:nvSpPr>
          <p:cNvPr id="6" name="灯片编号占位符 5"/>
          <p:cNvSpPr>
            <a:spLocks noGrp="1"/>
          </p:cNvSpPr>
          <p:nvPr>
            <p:ph type="sldNum" sz="quarter" idx="4"/>
            <p:custDataLst>
              <p:tags r:id="rId19"/>
            </p:custDataLst>
          </p:nvPr>
        </p:nvSpPr>
        <p:spPr>
          <a:xfrm>
            <a:off x="6457950" y="4767263"/>
            <a:ext cx="2057400" cy="273844"/>
          </a:xfrm>
          <a:prstGeom prst="rect">
            <a:avLst/>
          </a:prstGeom>
        </p:spPr>
        <p:txBody>
          <a:bodyPr vert="horz" lIns="91440" tIns="45720" rIns="91440" bIns="45720" rtlCol="0" anchor="ctr"/>
          <a:lstStyle>
            <a:defPPr>
              <a:defRPr lang="zh-CN"/>
            </a:defPPr>
            <a:lvl1pPr marL="0" algn="r" defTabSz="685800" rtl="0" eaLnBrk="1" latinLnBrk="0" hangingPunct="1">
              <a:defRPr sz="900" kern="1200">
                <a:solidFill>
                  <a:schemeClr val="tx1">
                    <a:tint val="75000"/>
                  </a:schemeClr>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fld id="{565CE74E-AB26-4998-AD42-012C4C1AD076}" type="slidenum">
              <a:rPr lang="zh-CN" altLang="en-US" smtClean="0">
                <a:solidFill>
                  <a:prstClr val="black">
                    <a:tint val="75000"/>
                  </a:prstClr>
                </a:solidFill>
              </a:rPr>
              <a:t/>
            </a:fld>
            <a:endParaRPr lang="zh-CN" altLang="en-US">
              <a:solidFill>
                <a:prstClr val="black">
                  <a:tint val="75000"/>
                </a:prstClr>
              </a:solidFill>
            </a:endParaRPr>
          </a:p>
        </p:txBody>
      </p:sp>
      <p:pic>
        <p:nvPicPr>
          <p:cNvPr id="7" name="图片 1073743875" descr="学科网 zxxk.com"/>
          <p:cNvPicPr>
            <a:picLocks noChangeAspect="1"/>
          </p:cNvPicPr>
          <p:nvPr>
            <p:custDataLst>
              <p:tags r:id="rId22"/>
            </p:custDataLst>
          </p:nvPr>
        </p:nvPicPr>
        <p:blipFill>
          <a:blip r:embed="rId21" r:link="rId20"/>
          <a:stretch>
            <a:fillRect/>
          </a:stretch>
        </p:blipFill>
        <p:spPr>
          <a:xfrm>
            <a:off x="628650" y="273844"/>
            <a:ext cx="7144" cy="7144"/>
          </a:xfrm>
          <a:prstGeom prst="rect">
            <a:avLst/>
          </a:prstGeom>
          <a:noFill/>
          <a:ln>
            <a:noFill/>
            <a:miter lim="800000"/>
          </a:ln>
        </p:spPr>
      </p:pic>
      <p:pic>
        <p:nvPicPr>
          <p:cNvPr id="8" name="图片 1073743875" descr="学科网 zxxk.com"/>
          <p:cNvPicPr>
            <a:picLocks noChangeAspect="1"/>
          </p:cNvPicPr>
          <p:nvPr>
            <p:custDataLst>
              <p:tags r:id="rId24"/>
            </p:custDataLst>
          </p:nvPr>
        </p:nvPicPr>
        <p:blipFill>
          <a:blip r:embed="rId23" r:link="rId20"/>
          <a:stretch>
            <a:fillRect/>
          </a:stretch>
        </p:blipFill>
        <p:spPr>
          <a:xfrm>
            <a:off x="628650" y="273844"/>
            <a:ext cx="7144" cy="7144"/>
          </a:xfrm>
          <a:prstGeom prst="rect">
            <a:avLst/>
          </a:prstGeom>
          <a:noFill/>
          <a:ln>
            <a:noFill/>
            <a:miter lim="800000"/>
          </a:ln>
        </p:spPr>
      </p:pic>
      <p:pic>
        <p:nvPicPr>
          <p:cNvPr id="9" name="图片 1073743875" descr="学科网 zxxk.com" title=""/>
          <p:cNvPicPr>
            <a:picLocks noChangeAspect="1"/>
          </p:cNvPicPr>
          <p:nvPr>
            <p:custDataLst>
              <p:tags r:id="rId25"/>
            </p:custDataLst>
          </p:nvPr>
        </p:nvPicPr>
        <p:blipFill>
          <a:blip r:embed="rId23" r:link="rId20"/>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 id="2147483709" r:id="rId12"/>
    <p:sldLayoutId id="2147483710" r:id="rId13"/>
  </p:sldLayoutIdLst>
  <p:transition/>
  <p:timing/>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p:bodyStyle>
    <p:other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custDataLst>
            <p:tags r:id="rId14"/>
          </p:custDataLst>
        </p:nvPr>
      </p:nvGrpSpPr>
      <p:grpSpPr>
        <a:xfrm>
          <a:off x="0" y="0"/>
          <a:ext cx="0" cy="0"/>
        </a:xfrm>
      </p:grpSpPr>
      <p:sp>
        <p:nvSpPr>
          <p:cNvPr id="2" name="标题占位符 1"/>
          <p:cNvSpPr>
            <a:spLocks noGrp="1"/>
          </p:cNvSpPr>
          <p:nvPr>
            <p:ph type="title"/>
            <p:custDataLst>
              <p:tags r:id="rId15"/>
            </p:custDataLst>
          </p:nvPr>
        </p:nvSpPr>
        <p:spPr>
          <a:xfrm>
            <a:off x="628650" y="273844"/>
            <a:ext cx="7886700" cy="994172"/>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custDataLst>
              <p:tags r:id="rId16"/>
            </p:custDataLst>
          </p:nvPr>
        </p:nvSpPr>
        <p:spPr>
          <a:xfrm>
            <a:off x="628650" y="1369219"/>
            <a:ext cx="7886700" cy="3263504"/>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custDataLst>
              <p:tags r:id="rId17"/>
            </p:custDataLst>
          </p:nvPr>
        </p:nvSpPr>
        <p:spPr>
          <a:xfrm>
            <a:off x="628650" y="4767263"/>
            <a:ext cx="2057400" cy="273844"/>
          </a:xfrm>
          <a:prstGeom prst="rect">
            <a:avLst/>
          </a:prstGeom>
        </p:spPr>
        <p:txBody>
          <a:bodyPr vert="horz" lIns="91440" tIns="45720" rIns="91440" bIns="45720" rtlCol="0" anchor="ctr"/>
          <a:lstStyle>
            <a:defPPr>
              <a:defRPr lang="zh-CN"/>
            </a:defPPr>
            <a:lvl1pPr marL="0" algn="l" defTabSz="685800" rtl="0" eaLnBrk="1" latinLnBrk="0" hangingPunct="1">
              <a:defRPr sz="900" kern="1200">
                <a:solidFill>
                  <a:schemeClr val="tx1">
                    <a:tint val="75000"/>
                  </a:schemeClr>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fld id="{D997B5FA-0921-464F-AAE1-844C04324D75}"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5" name="页脚占位符 4"/>
          <p:cNvSpPr>
            <a:spLocks noGrp="1"/>
          </p:cNvSpPr>
          <p:nvPr>
            <p:ph type="ftr" sz="quarter" idx="3"/>
            <p:custDataLst>
              <p:tags r:id="rId18"/>
            </p:custDataLst>
          </p:nvPr>
        </p:nvSpPr>
        <p:spPr>
          <a:xfrm>
            <a:off x="3028950" y="4767263"/>
            <a:ext cx="3086100" cy="273844"/>
          </a:xfrm>
          <a:prstGeom prst="rect">
            <a:avLst/>
          </a:prstGeom>
        </p:spPr>
        <p:txBody>
          <a:bodyPr vert="horz" lIns="91440" tIns="45720" rIns="91440" bIns="45720" rtlCol="0" anchor="ctr"/>
          <a:lstStyle>
            <a:defPPr>
              <a:defRPr lang="zh-CN"/>
            </a:defPPr>
            <a:lvl1pPr marL="0" algn="ctr" defTabSz="685800" rtl="0" eaLnBrk="1" latinLnBrk="0" hangingPunct="1">
              <a:defRPr sz="900" kern="1200">
                <a:solidFill>
                  <a:schemeClr val="tx1">
                    <a:tint val="75000"/>
                  </a:schemeClr>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tint val="75000"/>
                </a:prstClr>
              </a:solidFill>
            </a:endParaRPr>
          </a:p>
        </p:txBody>
      </p:sp>
      <p:sp>
        <p:nvSpPr>
          <p:cNvPr id="6" name="灯片编号占位符 5"/>
          <p:cNvSpPr>
            <a:spLocks noGrp="1"/>
          </p:cNvSpPr>
          <p:nvPr>
            <p:ph type="sldNum" sz="quarter" idx="4"/>
            <p:custDataLst>
              <p:tags r:id="rId19"/>
            </p:custDataLst>
          </p:nvPr>
        </p:nvSpPr>
        <p:spPr>
          <a:xfrm>
            <a:off x="6457950" y="4767263"/>
            <a:ext cx="2057400" cy="273844"/>
          </a:xfrm>
          <a:prstGeom prst="rect">
            <a:avLst/>
          </a:prstGeom>
        </p:spPr>
        <p:txBody>
          <a:bodyPr vert="horz" lIns="91440" tIns="45720" rIns="91440" bIns="45720" rtlCol="0" anchor="ctr"/>
          <a:lstStyle>
            <a:defPPr>
              <a:defRPr lang="zh-CN"/>
            </a:defPPr>
            <a:lvl1pPr marL="0" algn="r" defTabSz="685800" rtl="0" eaLnBrk="1" latinLnBrk="0" hangingPunct="1">
              <a:defRPr sz="900" kern="1200">
                <a:solidFill>
                  <a:schemeClr val="tx1">
                    <a:tint val="75000"/>
                  </a:schemeClr>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fld id="{565CE74E-AB26-4998-AD42-012C4C1AD076}" type="slidenum">
              <a:rPr lang="zh-CN" altLang="en-US" smtClean="0">
                <a:solidFill>
                  <a:prstClr val="black">
                    <a:tint val="75000"/>
                  </a:prstClr>
                </a:solidFill>
              </a:rPr>
              <a:t/>
            </a:fld>
            <a:endParaRPr lang="zh-CN" altLang="en-US">
              <a:solidFill>
                <a:prstClr val="black">
                  <a:tint val="75000"/>
                </a:prstClr>
              </a:solidFill>
            </a:endParaRPr>
          </a:p>
        </p:txBody>
      </p:sp>
      <p:pic>
        <p:nvPicPr>
          <p:cNvPr id="7" name="图片 1073743875" descr="学科网 zxxk.com"/>
          <p:cNvPicPr>
            <a:picLocks noChangeAspect="1"/>
          </p:cNvPicPr>
          <p:nvPr>
            <p:custDataLst>
              <p:tags r:id="rId22"/>
            </p:custDataLst>
          </p:nvPr>
        </p:nvPicPr>
        <p:blipFill>
          <a:blip r:embed="rId21" r:link="rId20"/>
          <a:stretch>
            <a:fillRect/>
          </a:stretch>
        </p:blipFill>
        <p:spPr>
          <a:xfrm>
            <a:off x="628650" y="273844"/>
            <a:ext cx="7144" cy="7144"/>
          </a:xfrm>
          <a:prstGeom prst="rect">
            <a:avLst/>
          </a:prstGeom>
          <a:noFill/>
          <a:ln>
            <a:noFill/>
            <a:miter lim="800000"/>
          </a:ln>
        </p:spPr>
      </p:pic>
      <p:pic>
        <p:nvPicPr>
          <p:cNvPr id="8" name="图片 1073743875" descr="学科网 zxxk.com"/>
          <p:cNvPicPr>
            <a:picLocks noChangeAspect="1"/>
          </p:cNvPicPr>
          <p:nvPr>
            <p:custDataLst>
              <p:tags r:id="rId24"/>
            </p:custDataLst>
          </p:nvPr>
        </p:nvPicPr>
        <p:blipFill>
          <a:blip r:embed="rId23" r:link="rId20"/>
          <a:stretch>
            <a:fillRect/>
          </a:stretch>
        </p:blipFill>
        <p:spPr>
          <a:xfrm>
            <a:off x="628650" y="273844"/>
            <a:ext cx="7144" cy="7144"/>
          </a:xfrm>
          <a:prstGeom prst="rect">
            <a:avLst/>
          </a:prstGeom>
          <a:noFill/>
          <a:ln>
            <a:noFill/>
            <a:miter lim="800000"/>
          </a:ln>
        </p:spPr>
      </p:pic>
      <p:pic>
        <p:nvPicPr>
          <p:cNvPr id="9" name="图片 1073743875" descr="学科网 zxxk.com" title=""/>
          <p:cNvPicPr>
            <a:picLocks noChangeAspect="1"/>
          </p:cNvPicPr>
          <p:nvPr>
            <p:custDataLst>
              <p:tags r:id="rId25"/>
            </p:custDataLst>
          </p:nvPr>
        </p:nvPicPr>
        <p:blipFill>
          <a:blip r:embed="rId23" r:link="rId20"/>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71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 id="2147483743" r:id="rId12"/>
    <p:sldLayoutId id="2147483744" r:id="rId13"/>
  </p:sldLayoutIdLst>
  <p:transition/>
  <p:timing/>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p:bodyStyle>
    <p:other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597.xml" /><Relationship Id="rId2" Type="http://schemas.openxmlformats.org/officeDocument/2006/relationships/themeOverride" Target="../theme/themeOverride1.xml" /><Relationship Id="rId3" Type="http://schemas.openxmlformats.org/officeDocument/2006/relationships/notesSlide" Target="../notesSlides/notesSlide1.xml" /><Relationship Id="rId4" Type="http://schemas.openxmlformats.org/officeDocument/2006/relationships/tags" Target="../tags/tag591.xml" /><Relationship Id="rId5" Type="http://schemas.openxmlformats.org/officeDocument/2006/relationships/tags" Target="../tags/tag592.xml" /><Relationship Id="rId6" Type="http://schemas.openxmlformats.org/officeDocument/2006/relationships/tags" Target="../tags/tag593.xml" /><Relationship Id="rId7" Type="http://schemas.openxmlformats.org/officeDocument/2006/relationships/tags" Target="../tags/tag594.xml" /><Relationship Id="rId8" Type="http://schemas.openxmlformats.org/officeDocument/2006/relationships/tags" Target="../tags/tag595.xml" /><Relationship Id="rId9" Type="http://schemas.openxmlformats.org/officeDocument/2006/relationships/tags" Target="../tags/tag59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31.xml" /><Relationship Id="rId10" Type="http://schemas.openxmlformats.org/officeDocument/2006/relationships/image" Target="../media/image10.jpeg" /><Relationship Id="rId11" Type="http://schemas.openxmlformats.org/officeDocument/2006/relationships/tags" Target="../tags/tag604.xml" /><Relationship Id="rId2" Type="http://schemas.openxmlformats.org/officeDocument/2006/relationships/tags" Target="../tags/tag598.xml" /><Relationship Id="rId3" Type="http://schemas.openxmlformats.org/officeDocument/2006/relationships/image" Target="../media/image8.jpeg" /><Relationship Id="rId4" Type="http://schemas.openxmlformats.org/officeDocument/2006/relationships/tags" Target="../tags/tag599.xml" /><Relationship Id="rId5" Type="http://schemas.openxmlformats.org/officeDocument/2006/relationships/tags" Target="../tags/tag600.xml" /><Relationship Id="rId6" Type="http://schemas.openxmlformats.org/officeDocument/2006/relationships/tags" Target="../tags/tag601.xml" /><Relationship Id="rId7" Type="http://schemas.openxmlformats.org/officeDocument/2006/relationships/tags" Target="../tags/tag602.xml" /><Relationship Id="rId8" Type="http://schemas.openxmlformats.org/officeDocument/2006/relationships/tags" Target="../tags/tag603.xml" /><Relationship Id="rId9" Type="http://schemas.openxmlformats.org/officeDocument/2006/relationships/image" Target="../media/image9.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tags" Target="../tags/tag605.xml" /><Relationship Id="rId3" Type="http://schemas.openxmlformats.org/officeDocument/2006/relationships/tags" Target="../tags/tag606.xml" /><Relationship Id="rId4" Type="http://schemas.openxmlformats.org/officeDocument/2006/relationships/tags" Target="../tags/tag607.xml" /><Relationship Id="rId5" Type="http://schemas.openxmlformats.org/officeDocument/2006/relationships/tags" Target="../tags/tag608.xml" /><Relationship Id="rId6" Type="http://schemas.openxmlformats.org/officeDocument/2006/relationships/tags" Target="../tags/tag609.xml" /><Relationship Id="rId7" Type="http://schemas.openxmlformats.org/officeDocument/2006/relationships/image" Target="../media/image11.png" /><Relationship Id="rId8" Type="http://schemas.openxmlformats.org/officeDocument/2006/relationships/tags" Target="../tags/tag61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31.xml" /><Relationship Id="rId10" Type="http://schemas.openxmlformats.org/officeDocument/2006/relationships/tags" Target="../tags/tag618.xml" /><Relationship Id="rId11" Type="http://schemas.openxmlformats.org/officeDocument/2006/relationships/tags" Target="../tags/tag619.xml" /><Relationship Id="rId12" Type="http://schemas.openxmlformats.org/officeDocument/2006/relationships/image" Target="../media/image9.jpeg" /><Relationship Id="rId13" Type="http://schemas.openxmlformats.org/officeDocument/2006/relationships/image" Target="../media/image10.jpeg" /><Relationship Id="rId14" Type="http://schemas.openxmlformats.org/officeDocument/2006/relationships/tags" Target="../tags/tag620.xml" /><Relationship Id="rId2" Type="http://schemas.openxmlformats.org/officeDocument/2006/relationships/tags" Target="../tags/tag611.xml" /><Relationship Id="rId3" Type="http://schemas.openxmlformats.org/officeDocument/2006/relationships/image" Target="../media/image8.jpeg" /><Relationship Id="rId4" Type="http://schemas.openxmlformats.org/officeDocument/2006/relationships/tags" Target="../tags/tag612.xml" /><Relationship Id="rId5" Type="http://schemas.openxmlformats.org/officeDocument/2006/relationships/tags" Target="../tags/tag613.xml" /><Relationship Id="rId6" Type="http://schemas.openxmlformats.org/officeDocument/2006/relationships/tags" Target="../tags/tag614.xml" /><Relationship Id="rId7" Type="http://schemas.openxmlformats.org/officeDocument/2006/relationships/tags" Target="../tags/tag615.xml" /><Relationship Id="rId8" Type="http://schemas.openxmlformats.org/officeDocument/2006/relationships/tags" Target="../tags/tag616.xml" /><Relationship Id="rId9" Type="http://schemas.openxmlformats.org/officeDocument/2006/relationships/tags" Target="../tags/tag6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tags" Target="../tags/tag621.xml" /><Relationship Id="rId3" Type="http://schemas.openxmlformats.org/officeDocument/2006/relationships/tags" Target="../tags/tag622.xml" /><Relationship Id="rId4" Type="http://schemas.openxmlformats.org/officeDocument/2006/relationships/tags" Target="../tags/tag623.xml" /><Relationship Id="rId5" Type="http://schemas.openxmlformats.org/officeDocument/2006/relationships/tags" Target="../tags/tag624.xml" /><Relationship Id="rId6" Type="http://schemas.openxmlformats.org/officeDocument/2006/relationships/tags" Target="../tags/tag62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tags" Target="../tags/tag626.xml" /><Relationship Id="rId3" Type="http://schemas.openxmlformats.org/officeDocument/2006/relationships/tags" Target="../tags/tag627.xml" /><Relationship Id="rId4" Type="http://schemas.openxmlformats.org/officeDocument/2006/relationships/tags" Target="../tags/tag628.xml" /><Relationship Id="rId5" Type="http://schemas.openxmlformats.org/officeDocument/2006/relationships/tags" Target="../tags/tag629.xml" /><Relationship Id="rId6" Type="http://schemas.openxmlformats.org/officeDocument/2006/relationships/tags" Target="../tags/tag63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31.xml" /><Relationship Id="rId10" Type="http://schemas.openxmlformats.org/officeDocument/2006/relationships/tags" Target="../tags/tag638.xml" /><Relationship Id="rId11" Type="http://schemas.openxmlformats.org/officeDocument/2006/relationships/tags" Target="../tags/tag639.xml" /><Relationship Id="rId12" Type="http://schemas.openxmlformats.org/officeDocument/2006/relationships/image" Target="../media/image9.jpeg" /><Relationship Id="rId13" Type="http://schemas.openxmlformats.org/officeDocument/2006/relationships/image" Target="../media/image10.jpeg" /><Relationship Id="rId14" Type="http://schemas.openxmlformats.org/officeDocument/2006/relationships/tags" Target="../tags/tag640.xml" /><Relationship Id="rId2" Type="http://schemas.openxmlformats.org/officeDocument/2006/relationships/tags" Target="../tags/tag631.xml" /><Relationship Id="rId3" Type="http://schemas.openxmlformats.org/officeDocument/2006/relationships/image" Target="../media/image8.jpeg" /><Relationship Id="rId4" Type="http://schemas.openxmlformats.org/officeDocument/2006/relationships/tags" Target="../tags/tag632.xml" /><Relationship Id="rId5" Type="http://schemas.openxmlformats.org/officeDocument/2006/relationships/tags" Target="../tags/tag633.xml" /><Relationship Id="rId6" Type="http://schemas.openxmlformats.org/officeDocument/2006/relationships/tags" Target="../tags/tag634.xml" /><Relationship Id="rId7" Type="http://schemas.openxmlformats.org/officeDocument/2006/relationships/tags" Target="../tags/tag635.xml" /><Relationship Id="rId8" Type="http://schemas.openxmlformats.org/officeDocument/2006/relationships/tags" Target="../tags/tag636.xml" /><Relationship Id="rId9" Type="http://schemas.openxmlformats.org/officeDocument/2006/relationships/tags" Target="../tags/tag63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tags" Target="../tags/tag641.xml" /><Relationship Id="rId3" Type="http://schemas.openxmlformats.org/officeDocument/2006/relationships/tags" Target="../tags/tag642.xml" /><Relationship Id="rId4" Type="http://schemas.openxmlformats.org/officeDocument/2006/relationships/tags" Target="../tags/tag643.xml" /><Relationship Id="rId5" Type="http://schemas.openxmlformats.org/officeDocument/2006/relationships/tags" Target="../tags/tag64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tags" Target="../tags/tag645.xml" /><Relationship Id="rId3" Type="http://schemas.openxmlformats.org/officeDocument/2006/relationships/tags" Target="../tags/tag646.xml" /><Relationship Id="rId4" Type="http://schemas.openxmlformats.org/officeDocument/2006/relationships/tags" Target="../tags/tag647.xml" /><Relationship Id="rId5" Type="http://schemas.openxmlformats.org/officeDocument/2006/relationships/tags" Target="../tags/tag648.xml" /><Relationship Id="rId6" Type="http://schemas.openxmlformats.org/officeDocument/2006/relationships/tags" Target="../tags/tag64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40.xml" /><Relationship Id="rId10" Type="http://schemas.openxmlformats.org/officeDocument/2006/relationships/tags" Target="../tags/tag658.xml" /><Relationship Id="rId11" Type="http://schemas.openxmlformats.org/officeDocument/2006/relationships/tags" Target="../tags/tag659.xml" /><Relationship Id="rId12" Type="http://schemas.openxmlformats.org/officeDocument/2006/relationships/tags" Target="../tags/tag660.xml" /><Relationship Id="rId13" Type="http://schemas.openxmlformats.org/officeDocument/2006/relationships/tags" Target="../tags/tag661.xml" /><Relationship Id="rId14" Type="http://schemas.openxmlformats.org/officeDocument/2006/relationships/tags" Target="../tags/tag662.xml" /><Relationship Id="rId15" Type="http://schemas.openxmlformats.org/officeDocument/2006/relationships/tags" Target="../tags/tag663.xml" /><Relationship Id="rId2" Type="http://schemas.openxmlformats.org/officeDocument/2006/relationships/notesSlide" Target="../notesSlides/notesSlide2.xml" /><Relationship Id="rId3" Type="http://schemas.openxmlformats.org/officeDocument/2006/relationships/comments" Target="../comments/comment1.xml" /><Relationship Id="rId4" Type="http://schemas.openxmlformats.org/officeDocument/2006/relationships/tags" Target="../tags/tag653.xml" /><Relationship Id="rId5" Type="http://schemas.openxmlformats.org/officeDocument/2006/relationships/image" Target="../media/image12.png" /><Relationship Id="rId6" Type="http://schemas.openxmlformats.org/officeDocument/2006/relationships/tags" Target="../tags/tag654.xml" /><Relationship Id="rId7" Type="http://schemas.openxmlformats.org/officeDocument/2006/relationships/tags" Target="../tags/tag655.xml" /><Relationship Id="rId8" Type="http://schemas.openxmlformats.org/officeDocument/2006/relationships/tags" Target="../tags/tag656.xml" /><Relationship Id="rId9" Type="http://schemas.openxmlformats.org/officeDocument/2006/relationships/tags" Target="../tags/tag65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tags" Target="../tags/tag672.xml" /><Relationship Id="rId11" Type="http://schemas.openxmlformats.org/officeDocument/2006/relationships/tags" Target="../tags/tag673.xml" /><Relationship Id="rId12" Type="http://schemas.openxmlformats.org/officeDocument/2006/relationships/tags" Target="../tags/tag674.xml" /><Relationship Id="rId13" Type="http://schemas.openxmlformats.org/officeDocument/2006/relationships/tags" Target="../tags/tag675.xml" /><Relationship Id="rId14" Type="http://schemas.openxmlformats.org/officeDocument/2006/relationships/tags" Target="../tags/tag676.xml" /><Relationship Id="rId15" Type="http://schemas.openxmlformats.org/officeDocument/2006/relationships/tags" Target="../tags/tag677.xml" /><Relationship Id="rId16" Type="http://schemas.openxmlformats.org/officeDocument/2006/relationships/tags" Target="../tags/tag678.xml" /><Relationship Id="rId17" Type="http://schemas.openxmlformats.org/officeDocument/2006/relationships/tags" Target="../tags/tag679.xml" /><Relationship Id="rId18" Type="http://schemas.openxmlformats.org/officeDocument/2006/relationships/tags" Target="../tags/tag680.xml" /><Relationship Id="rId19" Type="http://schemas.openxmlformats.org/officeDocument/2006/relationships/tags" Target="../tags/tag681.xml" /><Relationship Id="rId2" Type="http://schemas.openxmlformats.org/officeDocument/2006/relationships/notesSlide" Target="../notesSlides/notesSlide3.xml" /><Relationship Id="rId20" Type="http://schemas.openxmlformats.org/officeDocument/2006/relationships/tags" Target="../tags/tag682.xml" /><Relationship Id="rId21" Type="http://schemas.openxmlformats.org/officeDocument/2006/relationships/tags" Target="../tags/tag683.xml" /><Relationship Id="rId22" Type="http://schemas.openxmlformats.org/officeDocument/2006/relationships/tags" Target="../tags/tag684.xml" /><Relationship Id="rId23" Type="http://schemas.openxmlformats.org/officeDocument/2006/relationships/tags" Target="../tags/tag685.xml" /><Relationship Id="rId24" Type="http://schemas.openxmlformats.org/officeDocument/2006/relationships/tags" Target="../tags/tag686.xml" /><Relationship Id="rId25" Type="http://schemas.openxmlformats.org/officeDocument/2006/relationships/tags" Target="../tags/tag687.xml" /><Relationship Id="rId3" Type="http://schemas.openxmlformats.org/officeDocument/2006/relationships/comments" Target="../comments/comment2.xml" /><Relationship Id="rId4" Type="http://schemas.openxmlformats.org/officeDocument/2006/relationships/tags" Target="../tags/tag667.xml" /><Relationship Id="rId5" Type="http://schemas.openxmlformats.org/officeDocument/2006/relationships/image" Target="../media/image12.png" /><Relationship Id="rId6" Type="http://schemas.openxmlformats.org/officeDocument/2006/relationships/tags" Target="../tags/tag668.xml" /><Relationship Id="rId7" Type="http://schemas.openxmlformats.org/officeDocument/2006/relationships/tags" Target="../tags/tag669.xml" /><Relationship Id="rId8" Type="http://schemas.openxmlformats.org/officeDocument/2006/relationships/tags" Target="../tags/tag670.xml" /><Relationship Id="rId9" Type="http://schemas.openxmlformats.org/officeDocument/2006/relationships/tags" Target="../tags/tag67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tags" Target="../tags/tag697.xml" /><Relationship Id="rId11" Type="http://schemas.openxmlformats.org/officeDocument/2006/relationships/tags" Target="../tags/tag698.xml" /><Relationship Id="rId12" Type="http://schemas.openxmlformats.org/officeDocument/2006/relationships/tags" Target="../tags/tag699.xml" /><Relationship Id="rId13" Type="http://schemas.openxmlformats.org/officeDocument/2006/relationships/tags" Target="../tags/tag700.xml" /><Relationship Id="rId14" Type="http://schemas.openxmlformats.org/officeDocument/2006/relationships/tags" Target="../tags/tag701.xml" /><Relationship Id="rId15" Type="http://schemas.openxmlformats.org/officeDocument/2006/relationships/tags" Target="../tags/tag702.xml" /><Relationship Id="rId16" Type="http://schemas.openxmlformats.org/officeDocument/2006/relationships/tags" Target="../tags/tag703.xml" /><Relationship Id="rId17" Type="http://schemas.openxmlformats.org/officeDocument/2006/relationships/tags" Target="../tags/tag704.xml" /><Relationship Id="rId18" Type="http://schemas.openxmlformats.org/officeDocument/2006/relationships/tags" Target="../tags/tag705.xml" /><Relationship Id="rId19" Type="http://schemas.openxmlformats.org/officeDocument/2006/relationships/tags" Target="../tags/tag706.xml" /><Relationship Id="rId2" Type="http://schemas.openxmlformats.org/officeDocument/2006/relationships/notesSlide" Target="../notesSlides/notesSlide4.xml" /><Relationship Id="rId20" Type="http://schemas.openxmlformats.org/officeDocument/2006/relationships/tags" Target="../tags/tag707.xml" /><Relationship Id="rId21" Type="http://schemas.openxmlformats.org/officeDocument/2006/relationships/tags" Target="../tags/tag708.xml" /><Relationship Id="rId22" Type="http://schemas.openxmlformats.org/officeDocument/2006/relationships/tags" Target="../tags/tag709.xml" /><Relationship Id="rId23" Type="http://schemas.openxmlformats.org/officeDocument/2006/relationships/tags" Target="../tags/tag710.xml" /><Relationship Id="rId24" Type="http://schemas.openxmlformats.org/officeDocument/2006/relationships/tags" Target="../tags/tag711.xml" /><Relationship Id="rId25" Type="http://schemas.openxmlformats.org/officeDocument/2006/relationships/tags" Target="../tags/tag712.xml" /><Relationship Id="rId26" Type="http://schemas.openxmlformats.org/officeDocument/2006/relationships/tags" Target="../tags/tag713.xml" /><Relationship Id="rId27" Type="http://schemas.openxmlformats.org/officeDocument/2006/relationships/tags" Target="../tags/tag714.xml" /><Relationship Id="rId3" Type="http://schemas.openxmlformats.org/officeDocument/2006/relationships/tags" Target="../tags/tag691.xml" /><Relationship Id="rId4" Type="http://schemas.openxmlformats.org/officeDocument/2006/relationships/image" Target="../media/image12.png" /><Relationship Id="rId5" Type="http://schemas.openxmlformats.org/officeDocument/2006/relationships/tags" Target="../tags/tag692.xml" /><Relationship Id="rId6" Type="http://schemas.openxmlformats.org/officeDocument/2006/relationships/tags" Target="../tags/tag693.xml" /><Relationship Id="rId7" Type="http://schemas.openxmlformats.org/officeDocument/2006/relationships/tags" Target="../tags/tag694.xml" /><Relationship Id="rId8" Type="http://schemas.openxmlformats.org/officeDocument/2006/relationships/tags" Target="../tags/tag695.xml" /><Relationship Id="rId9" Type="http://schemas.openxmlformats.org/officeDocument/2006/relationships/tags" Target="../tags/tag69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tags" Target="../tags/tag724.xml" /><Relationship Id="rId11" Type="http://schemas.openxmlformats.org/officeDocument/2006/relationships/tags" Target="../tags/tag725.xml" /><Relationship Id="rId12" Type="http://schemas.openxmlformats.org/officeDocument/2006/relationships/tags" Target="../tags/tag726.xml" /><Relationship Id="rId2" Type="http://schemas.openxmlformats.org/officeDocument/2006/relationships/notesSlide" Target="../notesSlides/notesSlide5.xml" /><Relationship Id="rId3" Type="http://schemas.openxmlformats.org/officeDocument/2006/relationships/tags" Target="../tags/tag718.xml" /><Relationship Id="rId4" Type="http://schemas.openxmlformats.org/officeDocument/2006/relationships/image" Target="../media/image12.png" /><Relationship Id="rId5" Type="http://schemas.openxmlformats.org/officeDocument/2006/relationships/tags" Target="../tags/tag719.xml" /><Relationship Id="rId6" Type="http://schemas.openxmlformats.org/officeDocument/2006/relationships/tags" Target="../tags/tag720.xml" /><Relationship Id="rId7" Type="http://schemas.openxmlformats.org/officeDocument/2006/relationships/tags" Target="../tags/tag721.xml" /><Relationship Id="rId8" Type="http://schemas.openxmlformats.org/officeDocument/2006/relationships/tags" Target="../tags/tag722.xml" /><Relationship Id="rId9" Type="http://schemas.openxmlformats.org/officeDocument/2006/relationships/tags" Target="../tags/tag72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tags" Target="../tags/tag736.xml" /><Relationship Id="rId11" Type="http://schemas.openxmlformats.org/officeDocument/2006/relationships/tags" Target="../tags/tag737.xml" /><Relationship Id="rId12" Type="http://schemas.openxmlformats.org/officeDocument/2006/relationships/tags" Target="../tags/tag738.xml" /><Relationship Id="rId13" Type="http://schemas.openxmlformats.org/officeDocument/2006/relationships/tags" Target="../tags/tag739.xml" /><Relationship Id="rId2" Type="http://schemas.openxmlformats.org/officeDocument/2006/relationships/notesSlide" Target="../notesSlides/notesSlide6.xml" /><Relationship Id="rId3" Type="http://schemas.openxmlformats.org/officeDocument/2006/relationships/tags" Target="../tags/tag730.xml" /><Relationship Id="rId4" Type="http://schemas.openxmlformats.org/officeDocument/2006/relationships/image" Target="../media/image12.png" /><Relationship Id="rId5" Type="http://schemas.openxmlformats.org/officeDocument/2006/relationships/tags" Target="../tags/tag731.xml" /><Relationship Id="rId6" Type="http://schemas.openxmlformats.org/officeDocument/2006/relationships/tags" Target="../tags/tag732.xml" /><Relationship Id="rId7" Type="http://schemas.openxmlformats.org/officeDocument/2006/relationships/tags" Target="../tags/tag733.xml" /><Relationship Id="rId8" Type="http://schemas.openxmlformats.org/officeDocument/2006/relationships/tags" Target="../tags/tag734.xml" /><Relationship Id="rId9" Type="http://schemas.openxmlformats.org/officeDocument/2006/relationships/tags" Target="../tags/tag73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tags" Target="../tags/tag749.xml" /><Relationship Id="rId11" Type="http://schemas.openxmlformats.org/officeDocument/2006/relationships/tags" Target="../tags/tag750.xml" /><Relationship Id="rId12" Type="http://schemas.openxmlformats.org/officeDocument/2006/relationships/tags" Target="../tags/tag751.xml" /><Relationship Id="rId13" Type="http://schemas.openxmlformats.org/officeDocument/2006/relationships/tags" Target="../tags/tag752.xml" /><Relationship Id="rId14" Type="http://schemas.openxmlformats.org/officeDocument/2006/relationships/tags" Target="../tags/tag753.xml" /><Relationship Id="rId15" Type="http://schemas.openxmlformats.org/officeDocument/2006/relationships/tags" Target="../tags/tag754.xml" /><Relationship Id="rId16" Type="http://schemas.openxmlformats.org/officeDocument/2006/relationships/tags" Target="../tags/tag755.xml" /><Relationship Id="rId17" Type="http://schemas.openxmlformats.org/officeDocument/2006/relationships/tags" Target="../tags/tag756.xml" /><Relationship Id="rId18" Type="http://schemas.openxmlformats.org/officeDocument/2006/relationships/tags" Target="../tags/tag757.xml" /><Relationship Id="rId2" Type="http://schemas.openxmlformats.org/officeDocument/2006/relationships/notesSlide" Target="../notesSlides/notesSlide7.xml" /><Relationship Id="rId3" Type="http://schemas.openxmlformats.org/officeDocument/2006/relationships/tags" Target="../tags/tag743.xml" /><Relationship Id="rId4" Type="http://schemas.openxmlformats.org/officeDocument/2006/relationships/image" Target="../media/image12.png" /><Relationship Id="rId5" Type="http://schemas.openxmlformats.org/officeDocument/2006/relationships/tags" Target="../tags/tag744.xml" /><Relationship Id="rId6" Type="http://schemas.openxmlformats.org/officeDocument/2006/relationships/tags" Target="../tags/tag745.xml" /><Relationship Id="rId7" Type="http://schemas.openxmlformats.org/officeDocument/2006/relationships/tags" Target="../tags/tag746.xml" /><Relationship Id="rId8" Type="http://schemas.openxmlformats.org/officeDocument/2006/relationships/tags" Target="../tags/tag747.xml" /><Relationship Id="rId9" Type="http://schemas.openxmlformats.org/officeDocument/2006/relationships/tags" Target="../tags/tag74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60.xml" /><Relationship Id="rId2" Type="http://schemas.openxmlformats.org/officeDocument/2006/relationships/notesSlide" Target="../notesSlides/notesSlide8.xml" /><Relationship Id="rId3" Type="http://schemas.openxmlformats.org/officeDocument/2006/relationships/tags" Target="../tags/tag761.xml" /><Relationship Id="rId4" Type="http://schemas.openxmlformats.org/officeDocument/2006/relationships/image" Target="../media/image12.png" /><Relationship Id="rId5" Type="http://schemas.openxmlformats.org/officeDocument/2006/relationships/tags" Target="../tags/tag762.xml" /><Relationship Id="rId6" Type="http://schemas.openxmlformats.org/officeDocument/2006/relationships/tags" Target="../tags/tag763.xml" /><Relationship Id="rId7" Type="http://schemas.openxmlformats.org/officeDocument/2006/relationships/tags" Target="../tags/tag764.xml" /><Relationship Id="rId8" Type="http://schemas.openxmlformats.org/officeDocument/2006/relationships/tags" Target="../tags/tag76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766.xml" /><Relationship Id="rId3" Type="http://schemas.openxmlformats.org/officeDocument/2006/relationships/tags" Target="../tags/tag767.xml" /><Relationship Id="rId4" Type="http://schemas.openxmlformats.org/officeDocument/2006/relationships/hyperlink" Target="https://d.book118.com/046222145140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4"/>
          </p:custDataLst>
        </p:nvPr>
      </p:nvGrpSpPr>
      <p:grpSpPr>
        <a:xfrm>
          <a:off x="0" y="0"/>
          <a:ext cx="0" cy="0"/>
        </a:xfrm>
      </p:grpSpPr>
      <p:sp>
        <p:nvSpPr>
          <p:cNvPr id="6" name="标题 2" title=""/>
          <p:cNvSpPr>
            <a:spLocks noGrp="1"/>
          </p:cNvSpPr>
          <p:nvPr>
            <p:custDataLst>
              <p:tags r:id="rId5"/>
            </p:custDataLst>
          </p:nvPr>
        </p:nvSpPr>
        <p:spPr>
          <a:xfrm>
            <a:off x="704076" y="401173"/>
            <a:ext cx="8271550" cy="1574052"/>
          </a:xfrm>
          <a:prstGeom prst="rect">
            <a:avLst/>
          </a:prstGeom>
          <a:noFill/>
          <a:ln>
            <a:noFill/>
          </a:ln>
        </p:spPr>
        <p:txBody>
          <a:bodyPr vert="horz" wrap="square" lIns="68580" tIns="34290" rIns="68580" bIns="34290" numCol="1" anchor="ctr" anchorCtr="0" compatLnSpc="1">
            <a:noAutofit/>
          </a:bodyPr>
          <a:lstStyle>
            <a:defPPr>
              <a:defRPr lang="zh-CN"/>
            </a:defPPr>
            <a:lvl1pPr marL="0" algn="ctr" defTabSz="685800" rtl="0" eaLnBrk="0" fontAlgn="base" latinLnBrk="0" hangingPunct="0">
              <a:spcBef>
                <a:spcPct val="0"/>
              </a:spcBef>
              <a:spcAft>
                <a:spcPct val="0"/>
              </a:spcAft>
              <a:defRPr sz="4400" kern="1200">
                <a:solidFill>
                  <a:srgbClr val="96D0B8"/>
                </a:solidFill>
                <a:latin typeface="Arial" pitchFamily="34" charset="0"/>
                <a:ea typeface="黑体" panose="02010609060101010101" charset="-122"/>
                <a:cs typeface="+mj-cs"/>
                <a:sym typeface="Arial" pitchFamily="34" charset="0"/>
              </a:defRPr>
            </a:lvl1pPr>
            <a:lvl2pPr marL="342900" algn="ctr" defTabSz="685800" rtl="0" eaLnBrk="0" fontAlgn="base" latinLnBrk="0" hangingPunct="0">
              <a:spcBef>
                <a:spcPct val="0"/>
              </a:spcBef>
              <a:spcAft>
                <a:spcPct val="0"/>
              </a:spcAft>
              <a:defRPr sz="3300" kern="1200">
                <a:solidFill>
                  <a:srgbClr val="96D0B8"/>
                </a:solidFill>
                <a:latin typeface="Arial" pitchFamily="34" charset="0"/>
                <a:ea typeface="黑体" panose="02010609060101010101" charset="-122"/>
                <a:cs typeface="+mn-cs"/>
                <a:sym typeface="Arial" pitchFamily="34" charset="0"/>
              </a:defRPr>
            </a:lvl2pPr>
            <a:lvl3pPr marL="685800" algn="ctr" defTabSz="685800" rtl="0" eaLnBrk="0" fontAlgn="base" latinLnBrk="0" hangingPunct="0">
              <a:spcBef>
                <a:spcPct val="0"/>
              </a:spcBef>
              <a:spcAft>
                <a:spcPct val="0"/>
              </a:spcAft>
              <a:defRPr sz="3300" kern="1200">
                <a:solidFill>
                  <a:srgbClr val="96D0B8"/>
                </a:solidFill>
                <a:latin typeface="Arial" pitchFamily="34" charset="0"/>
                <a:ea typeface="黑体" panose="02010609060101010101" charset="-122"/>
                <a:cs typeface="+mn-cs"/>
                <a:sym typeface="Arial" pitchFamily="34" charset="0"/>
              </a:defRPr>
            </a:lvl3pPr>
            <a:lvl4pPr marL="1028700" algn="ctr" defTabSz="685800" rtl="0" eaLnBrk="0" fontAlgn="base" latinLnBrk="0" hangingPunct="0">
              <a:spcBef>
                <a:spcPct val="0"/>
              </a:spcBef>
              <a:spcAft>
                <a:spcPct val="0"/>
              </a:spcAft>
              <a:defRPr sz="3300" kern="1200">
                <a:solidFill>
                  <a:srgbClr val="96D0B8"/>
                </a:solidFill>
                <a:latin typeface="Arial" pitchFamily="34" charset="0"/>
                <a:ea typeface="黑体" panose="02010609060101010101" charset="-122"/>
                <a:cs typeface="+mn-cs"/>
                <a:sym typeface="Arial" pitchFamily="34" charset="0"/>
              </a:defRPr>
            </a:lvl4pPr>
            <a:lvl5pPr marL="1371600" algn="ctr" defTabSz="685800" rtl="0" eaLnBrk="0" fontAlgn="base" latinLnBrk="0" hangingPunct="0">
              <a:spcBef>
                <a:spcPct val="0"/>
              </a:spcBef>
              <a:spcAft>
                <a:spcPct val="0"/>
              </a:spcAft>
              <a:defRPr sz="3300" kern="1200">
                <a:solidFill>
                  <a:srgbClr val="96D0B8"/>
                </a:solidFill>
                <a:latin typeface="Arial" pitchFamily="34" charset="0"/>
                <a:ea typeface="黑体" panose="02010609060101010101" charset="-122"/>
                <a:cs typeface="+mn-cs"/>
                <a:sym typeface="Arial" pitchFamily="34" charset="0"/>
              </a:defRPr>
            </a:lvl5pPr>
            <a:lvl6pPr marL="457200" algn="ctr" defTabSz="685800" rtl="0" eaLnBrk="0" fontAlgn="base" latinLnBrk="0" hangingPunct="0">
              <a:spcBef>
                <a:spcPct val="0"/>
              </a:spcBef>
              <a:spcAft>
                <a:spcPct val="0"/>
              </a:spcAft>
              <a:defRPr sz="4400" kern="1200">
                <a:solidFill>
                  <a:srgbClr val="96D0B8"/>
                </a:solidFill>
                <a:latin typeface="Arial" pitchFamily="34" charset="0"/>
                <a:ea typeface="黑体" panose="02010609060101010101" charset="-122"/>
                <a:cs typeface="+mn-cs"/>
              </a:defRPr>
            </a:lvl6pPr>
            <a:lvl7pPr marL="914400" algn="ctr" defTabSz="685800" rtl="0" eaLnBrk="0" fontAlgn="base" latinLnBrk="0" hangingPunct="0">
              <a:spcBef>
                <a:spcPct val="0"/>
              </a:spcBef>
              <a:spcAft>
                <a:spcPct val="0"/>
              </a:spcAft>
              <a:defRPr sz="4400" kern="1200">
                <a:solidFill>
                  <a:srgbClr val="96D0B8"/>
                </a:solidFill>
                <a:latin typeface="Arial" pitchFamily="34" charset="0"/>
                <a:ea typeface="黑体" panose="02010609060101010101" charset="-122"/>
                <a:cs typeface="+mn-cs"/>
              </a:defRPr>
            </a:lvl7pPr>
            <a:lvl8pPr marL="1371600" algn="ctr" defTabSz="685800" rtl="0" eaLnBrk="0" fontAlgn="base" latinLnBrk="0" hangingPunct="0">
              <a:spcBef>
                <a:spcPct val="0"/>
              </a:spcBef>
              <a:spcAft>
                <a:spcPct val="0"/>
              </a:spcAft>
              <a:defRPr sz="4400" kern="1200">
                <a:solidFill>
                  <a:srgbClr val="96D0B8"/>
                </a:solidFill>
                <a:latin typeface="Arial" pitchFamily="34" charset="0"/>
                <a:ea typeface="黑体" panose="02010609060101010101" charset="-122"/>
                <a:cs typeface="+mn-cs"/>
              </a:defRPr>
            </a:lvl8pPr>
            <a:lvl9pPr marL="1828800" algn="ctr" defTabSz="685800" rtl="0" eaLnBrk="0" fontAlgn="base" latinLnBrk="0" hangingPunct="0">
              <a:spcBef>
                <a:spcPct val="0"/>
              </a:spcBef>
              <a:spcAft>
                <a:spcPct val="0"/>
              </a:spcAft>
              <a:defRPr sz="4400" kern="1200">
                <a:solidFill>
                  <a:srgbClr val="96D0B8"/>
                </a:solidFill>
                <a:latin typeface="Arial" pitchFamily="34" charset="0"/>
                <a:ea typeface="黑体" panose="02010609060101010101" charset="-122"/>
                <a:cs typeface="+mn-cs"/>
              </a:defRPr>
            </a:lvl9pPr>
          </a:lstStyle>
          <a:p>
            <a:pPr>
              <a:lnSpc>
                <a:spcPct val="150000"/>
              </a:lnSpc>
            </a:pPr>
            <a:r>
              <a:rPr lang="zh-CN" altLang="en-US" sz="2800" b="1">
                <a:solidFill>
                  <a:srgbClr val="002060"/>
                </a:solidFill>
                <a:effectLst>
                  <a:outerShdw blurRad="38100" dist="38100" dir="2700000" algn="tl">
                    <a:srgbClr val="000000">
                      <a:alpha val="43137"/>
                    </a:srgbClr>
                  </a:outerShdw>
                </a:effectLst>
                <a:latin typeface="方正粗黑宋简体" panose="02000000000000000000" charset="-122"/>
                <a:ea typeface="方正粗黑宋简体" panose="02000000000000000000" charset="-122"/>
                <a:sym typeface="+mn-ea"/>
              </a:rPr>
              <a:t>统编新教材高三政治二轮复习</a:t>
            </a:r>
            <a:endParaRPr lang="zh-CN" altLang="en-US" sz="2800" b="1">
              <a:solidFill>
                <a:srgbClr val="002060"/>
              </a:solidFill>
              <a:effectLst>
                <a:outerShdw blurRad="38100" dist="38100" dir="2700000" algn="tl">
                  <a:srgbClr val="000000">
                    <a:alpha val="43137"/>
                  </a:srgbClr>
                </a:outerShdw>
              </a:effectLst>
              <a:latin typeface="方正粗黑宋简体" panose="02000000000000000000" charset="-122"/>
              <a:ea typeface="方正粗黑宋简体" panose="02000000000000000000" charset="-122"/>
              <a:sym typeface="+mn-ea"/>
            </a:endParaRPr>
          </a:p>
        </p:txBody>
      </p:sp>
      <p:sp>
        <p:nvSpPr>
          <p:cNvPr id="2" name="矩形 1" title=""/>
          <p:cNvSpPr/>
          <p:nvPr>
            <p:custDataLst>
              <p:tags r:id="rId6"/>
            </p:custDataLst>
          </p:nvPr>
        </p:nvSpPr>
        <p:spPr>
          <a:xfrm>
            <a:off x="2450567" y="1932011"/>
            <a:ext cx="4926349" cy="584775"/>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lvl="0" defTabSz="914400"/>
            <a:r>
              <a:rPr lang="zh-CN" altLang="en-US" sz="3200" b="1">
                <a:solidFill>
                  <a:srgbClr val="4F84A6"/>
                </a:solidFill>
                <a:cs typeface="Arial"/>
              </a:rPr>
              <a:t>专题一</a:t>
            </a:r>
            <a:r>
              <a:rPr lang="en-US" altLang="zh-CN" sz="3200" b="1">
                <a:solidFill>
                  <a:srgbClr val="4F84A6"/>
                </a:solidFill>
                <a:cs typeface="Arial"/>
              </a:rPr>
              <a:t>  </a:t>
            </a:r>
            <a:r>
              <a:rPr lang="zh-CN" altLang="en-US" sz="3200" b="1">
                <a:solidFill>
                  <a:srgbClr val="4F84A6"/>
                </a:solidFill>
                <a:cs typeface="Arial"/>
              </a:rPr>
              <a:t>中国特色社会主义</a:t>
            </a:r>
            <a:endParaRPr lang="zh-CN" altLang="en-US" sz="3200" b="1">
              <a:solidFill>
                <a:srgbClr val="4F84A6"/>
              </a:solidFill>
              <a:cs typeface="Arial"/>
            </a:endParaRPr>
          </a:p>
        </p:txBody>
      </p:sp>
      <p:grpSp>
        <p:nvGrpSpPr>
          <p:cNvPr id="11" name="组合 10" title=""/>
          <p:cNvGrpSpPr/>
          <p:nvPr>
            <p:custDataLst>
              <p:tags r:id="rId7"/>
            </p:custDataLst>
          </p:nvPr>
        </p:nvGrpSpPr>
        <p:grpSpPr>
          <a:xfrm>
            <a:off x="1444359" y="1883359"/>
            <a:ext cx="781606" cy="714529"/>
            <a:chOff x="5383526" y="743606"/>
            <a:chExt cx="1363664" cy="1303020"/>
          </a:xfrm>
        </p:grpSpPr>
        <p:sp>
          <p:nvSpPr>
            <p:cNvPr id="12" name="椭圆 11"/>
            <p:cNvSpPr/>
            <p:nvPr>
              <p:custDataLst>
                <p:tags r:id="rId8"/>
              </p:custDataLst>
            </p:nvPr>
          </p:nvSpPr>
          <p:spPr>
            <a:xfrm>
              <a:off x="5444170" y="743606"/>
              <a:ext cx="1303020" cy="1303020"/>
            </a:xfrm>
            <a:prstGeom prst="ellipse">
              <a:avLst/>
            </a:prstGeom>
            <a:solidFill>
              <a:srgbClr val="4F84A6"/>
            </a:solidFill>
            <a:ln w="12700" cap="flat" cmpd="sng" algn="ctr">
              <a:noFill/>
              <a:prstDash val="solid"/>
              <a:miter lim="800000"/>
            </a:ln>
            <a:effectLst/>
          </p:spPr>
          <p:txBody>
            <a:bodyPr wrap="square" rtlCol="0" anchor="ctr">
              <a:norm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200" normalizeH="0" baseline="0" noProof="0" smtClean="0">
                <a:ln>
                  <a:noFill/>
                </a:ln>
                <a:solidFill>
                  <a:srgbClr val="FFFFFF"/>
                </a:solidFill>
                <a:effectLst/>
                <a:uLnTx/>
                <a:uFillTx/>
                <a:latin typeface="Arial"/>
                <a:ea typeface="微软雅黑"/>
                <a:cs typeface="Arial"/>
              </a:endParaRPr>
            </a:p>
          </p:txBody>
        </p:sp>
        <p:sp>
          <p:nvSpPr>
            <p:cNvPr id="13" name="TextBox 2"/>
            <p:cNvSpPr txBox="1"/>
            <p:nvPr>
              <p:custDataLst>
                <p:tags r:id="rId9"/>
              </p:custDataLst>
            </p:nvPr>
          </p:nvSpPr>
          <p:spPr>
            <a:xfrm>
              <a:off x="5383526" y="774169"/>
              <a:ext cx="1363664" cy="1088176"/>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1400" b="1" i="0" u="none" strike="noStrike" kern="1200" cap="none" spc="200" normalizeH="0" baseline="0" noProof="0">
                  <a:ln>
                    <a:noFill/>
                  </a:ln>
                  <a:solidFill>
                    <a:srgbClr val="FFFFFF"/>
                  </a:solidFill>
                  <a:effectLst/>
                  <a:uLnTx/>
                  <a:uFillTx/>
                  <a:latin typeface="Arial"/>
                  <a:ea typeface="微软雅黑"/>
                  <a:cs typeface="Arial" pitchFamily="34" charset="0"/>
                  <a:sym typeface="+mn-lt"/>
                </a:rPr>
                <a:t>必修</a:t>
              </a:r>
              <a:r>
                <a:rPr kumimoji="0" lang="en-US" altLang="zh-CN" sz="1400" b="1" i="0" u="none" strike="noStrike" kern="1200" cap="none" spc="200" normalizeH="0" baseline="0" noProof="0">
                  <a:ln>
                    <a:noFill/>
                  </a:ln>
                  <a:solidFill>
                    <a:srgbClr val="FFFFFF"/>
                  </a:solidFill>
                  <a:effectLst/>
                  <a:uLnTx/>
                  <a:uFillTx/>
                  <a:latin typeface="Arial"/>
                  <a:ea typeface="微软雅黑"/>
                  <a:cs typeface="Arial" pitchFamily="34" charset="0"/>
                  <a:sym typeface="+mn-lt"/>
                </a:rPr>
                <a:t>1</a:t>
              </a:r>
              <a:endParaRPr kumimoji="0" lang="en-US" altLang="zh-CN" sz="1400" b="1" i="0" u="none" strike="noStrike" kern="1200" cap="none" spc="200" normalizeH="0" baseline="0" noProof="0">
                <a:ln>
                  <a:noFill/>
                </a:ln>
                <a:solidFill>
                  <a:srgbClr val="FFFFFF"/>
                </a:solidFill>
                <a:effectLst/>
                <a:uLnTx/>
                <a:uFillTx/>
                <a:latin typeface="Arial"/>
                <a:ea typeface="微软雅黑"/>
                <a:cs typeface="Arial" pitchFamily="34" charset="0"/>
                <a:sym typeface="+mn-lt"/>
              </a:endParaRPr>
            </a:p>
          </p:txBody>
        </p:sp>
      </p:grpSp>
    </p:spTree>
    <p:custDataLst>
      <p:tags r:id="rId10"/>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BFBFB"/>
        </a:solidFill>
        <a:effectLst/>
      </p:bgPr>
    </p:bg>
    <p:spTree>
      <p:nvGrpSpPr>
        <p:cNvPr id="1" name=""/>
        <p:cNvGrpSpPr/>
        <p:nvPr>
          <p:custDataLst>
            <p:tags r:id="rId2"/>
          </p:custDataLst>
        </p:nvPr>
      </p:nvGrpSpPr>
      <p:grpSpPr>
        <a:xfrm>
          <a:off x="0" y="0"/>
          <a:ext cx="0" cy="0"/>
        </a:xfrm>
      </p:grpSpPr>
      <p:pic>
        <p:nvPicPr>
          <p:cNvPr id="25" name="图片 24" title=""/>
          <p:cNvPicPr>
            <a:picLocks noChangeAspect="1"/>
          </p:cNvPicPr>
          <p:nvPr>
            <p:custDataLst>
              <p:tags r:id="rId4"/>
            </p:custDataLst>
          </p:nvPr>
        </p:nvPicPr>
        <p:blipFill>
          <a:blip r:embed="rId3"/>
          <a:srcRect l="374" t="56422" r="16178"/>
          <a:stretch>
            <a:fillRect/>
          </a:stretch>
        </p:blipFill>
        <p:spPr>
          <a:xfrm>
            <a:off x="0" y="3159232"/>
            <a:ext cx="9144000" cy="1984268"/>
          </a:xfrm>
          <a:prstGeom prst="rect">
            <a:avLst/>
          </a:prstGeom>
        </p:spPr>
      </p:pic>
      <p:sp>
        <p:nvSpPr>
          <p:cNvPr id="4" name="椭圆 3" title=""/>
          <p:cNvSpPr/>
          <p:nvPr>
            <p:custDataLst>
              <p:tags r:id="rId5"/>
            </p:custDataLst>
          </p:nvPr>
        </p:nvSpPr>
        <p:spPr>
          <a:xfrm>
            <a:off x="7391400" y="754966"/>
            <a:ext cx="250825" cy="250825"/>
          </a:xfrm>
          <a:prstGeom prst="ellipse">
            <a:avLst/>
          </a:prstGeom>
          <a:solidFill>
            <a:srgbClr val="F398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a:ea typeface="+mn-ea"/>
                <a:cs typeface="+mn-cs"/>
              </a:defRPr>
            </a:lvl1pPr>
            <a:lvl2pPr marL="342900" algn="l" defTabSz="685800" rtl="0" eaLnBrk="1" latinLnBrk="0" hangingPunct="1">
              <a:defRPr sz="1350" kern="1200">
                <a:solidFill>
                  <a:srgbClr val="FFFFFF"/>
                </a:solidFill>
                <a:latin typeface="Calibri"/>
                <a:ea typeface="+mn-ea"/>
                <a:cs typeface="+mn-cs"/>
              </a:defRPr>
            </a:lvl2pPr>
            <a:lvl3pPr marL="685800" algn="l" defTabSz="685800" rtl="0" eaLnBrk="1" latinLnBrk="0" hangingPunct="1">
              <a:defRPr sz="1350" kern="1200">
                <a:solidFill>
                  <a:srgbClr val="FFFFFF"/>
                </a:solidFill>
                <a:latin typeface="Calibri"/>
                <a:ea typeface="+mn-ea"/>
                <a:cs typeface="+mn-cs"/>
              </a:defRPr>
            </a:lvl3pPr>
            <a:lvl4pPr marL="1028700" algn="l" defTabSz="685800" rtl="0" eaLnBrk="1" latinLnBrk="0" hangingPunct="1">
              <a:defRPr sz="1350" kern="1200">
                <a:solidFill>
                  <a:srgbClr val="FFFFFF"/>
                </a:solidFill>
                <a:latin typeface="Calibri"/>
                <a:ea typeface="+mn-ea"/>
                <a:cs typeface="+mn-cs"/>
              </a:defRPr>
            </a:lvl4pPr>
            <a:lvl5pPr marL="1371600" algn="l" defTabSz="685800" rtl="0" eaLnBrk="1" latinLnBrk="0" hangingPunct="1">
              <a:defRPr sz="1350" kern="1200">
                <a:solidFill>
                  <a:srgbClr val="FFFFFF"/>
                </a:solidFill>
                <a:latin typeface="Calibri"/>
                <a:ea typeface="+mn-ea"/>
                <a:cs typeface="+mn-cs"/>
              </a:defRPr>
            </a:lvl5pPr>
            <a:lvl6pPr marL="1714500" algn="l" defTabSz="685800" rtl="0" eaLnBrk="1" latinLnBrk="0" hangingPunct="1">
              <a:defRPr sz="1350" kern="1200">
                <a:solidFill>
                  <a:srgbClr val="FFFFFF"/>
                </a:solidFill>
                <a:latin typeface="Calibri"/>
                <a:ea typeface="+mn-ea"/>
                <a:cs typeface="+mn-cs"/>
              </a:defRPr>
            </a:lvl6pPr>
            <a:lvl7pPr marL="2057400" algn="l" defTabSz="685800" rtl="0" eaLnBrk="1" latinLnBrk="0" hangingPunct="1">
              <a:defRPr sz="1350" kern="1200">
                <a:solidFill>
                  <a:srgbClr val="FFFFFF"/>
                </a:solidFill>
                <a:latin typeface="Calibri"/>
                <a:ea typeface="+mn-ea"/>
                <a:cs typeface="+mn-cs"/>
              </a:defRPr>
            </a:lvl7pPr>
            <a:lvl8pPr marL="2400300" algn="l" defTabSz="685800" rtl="0" eaLnBrk="1" latinLnBrk="0" hangingPunct="1">
              <a:defRPr sz="1350" kern="1200">
                <a:solidFill>
                  <a:srgbClr val="FFFFFF"/>
                </a:solidFill>
                <a:latin typeface="Calibri"/>
                <a:ea typeface="+mn-ea"/>
                <a:cs typeface="+mn-cs"/>
              </a:defRPr>
            </a:lvl8pPr>
            <a:lvl9pPr marL="2743200" algn="l" defTabSz="685800" rtl="0" eaLnBrk="1" latinLnBrk="0" hangingPunct="1">
              <a:defRPr sz="1350" kern="1200">
                <a:solidFill>
                  <a:srgbClr val="FFFFFF"/>
                </a:solidFill>
                <a:latin typeface="Calibri"/>
                <a:ea typeface="+mn-ea"/>
                <a:cs typeface="+mn-cs"/>
              </a:defRPr>
            </a:lvl9pPr>
          </a:lstStyle>
          <a:p>
            <a:pPr algn="ctr"/>
            <a:endParaRPr lang="zh-CN" altLang="en-US"/>
          </a:p>
        </p:txBody>
      </p:sp>
      <p:sp>
        <p:nvSpPr>
          <p:cNvPr id="19" name="椭圆 18" title=""/>
          <p:cNvSpPr/>
          <p:nvPr>
            <p:custDataLst>
              <p:tags r:id="rId6"/>
            </p:custDataLst>
          </p:nvPr>
        </p:nvSpPr>
        <p:spPr>
          <a:xfrm>
            <a:off x="8509000" y="-262730"/>
            <a:ext cx="968375" cy="968375"/>
          </a:xfrm>
          <a:prstGeom prst="ellipse">
            <a:avLst/>
          </a:prstGeom>
          <a:solidFill>
            <a:srgbClr val="FD65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a:ea typeface="+mn-ea"/>
                <a:cs typeface="+mn-cs"/>
              </a:defRPr>
            </a:lvl1pPr>
            <a:lvl2pPr marL="342900" algn="l" defTabSz="685800" rtl="0" eaLnBrk="1" latinLnBrk="0" hangingPunct="1">
              <a:defRPr sz="1350" kern="1200">
                <a:solidFill>
                  <a:srgbClr val="FFFFFF"/>
                </a:solidFill>
                <a:latin typeface="Calibri"/>
                <a:ea typeface="+mn-ea"/>
                <a:cs typeface="+mn-cs"/>
              </a:defRPr>
            </a:lvl2pPr>
            <a:lvl3pPr marL="685800" algn="l" defTabSz="685800" rtl="0" eaLnBrk="1" latinLnBrk="0" hangingPunct="1">
              <a:defRPr sz="1350" kern="1200">
                <a:solidFill>
                  <a:srgbClr val="FFFFFF"/>
                </a:solidFill>
                <a:latin typeface="Calibri"/>
                <a:ea typeface="+mn-ea"/>
                <a:cs typeface="+mn-cs"/>
              </a:defRPr>
            </a:lvl3pPr>
            <a:lvl4pPr marL="1028700" algn="l" defTabSz="685800" rtl="0" eaLnBrk="1" latinLnBrk="0" hangingPunct="1">
              <a:defRPr sz="1350" kern="1200">
                <a:solidFill>
                  <a:srgbClr val="FFFFFF"/>
                </a:solidFill>
                <a:latin typeface="Calibri"/>
                <a:ea typeface="+mn-ea"/>
                <a:cs typeface="+mn-cs"/>
              </a:defRPr>
            </a:lvl4pPr>
            <a:lvl5pPr marL="1371600" algn="l" defTabSz="685800" rtl="0" eaLnBrk="1" latinLnBrk="0" hangingPunct="1">
              <a:defRPr sz="1350" kern="1200">
                <a:solidFill>
                  <a:srgbClr val="FFFFFF"/>
                </a:solidFill>
                <a:latin typeface="Calibri"/>
                <a:ea typeface="+mn-ea"/>
                <a:cs typeface="+mn-cs"/>
              </a:defRPr>
            </a:lvl5pPr>
            <a:lvl6pPr marL="1714500" algn="l" defTabSz="685800" rtl="0" eaLnBrk="1" latinLnBrk="0" hangingPunct="1">
              <a:defRPr sz="1350" kern="1200">
                <a:solidFill>
                  <a:srgbClr val="FFFFFF"/>
                </a:solidFill>
                <a:latin typeface="Calibri"/>
                <a:ea typeface="+mn-ea"/>
                <a:cs typeface="+mn-cs"/>
              </a:defRPr>
            </a:lvl6pPr>
            <a:lvl7pPr marL="2057400" algn="l" defTabSz="685800" rtl="0" eaLnBrk="1" latinLnBrk="0" hangingPunct="1">
              <a:defRPr sz="1350" kern="1200">
                <a:solidFill>
                  <a:srgbClr val="FFFFFF"/>
                </a:solidFill>
                <a:latin typeface="Calibri"/>
                <a:ea typeface="+mn-ea"/>
                <a:cs typeface="+mn-cs"/>
              </a:defRPr>
            </a:lvl7pPr>
            <a:lvl8pPr marL="2400300" algn="l" defTabSz="685800" rtl="0" eaLnBrk="1" latinLnBrk="0" hangingPunct="1">
              <a:defRPr sz="1350" kern="1200">
                <a:solidFill>
                  <a:srgbClr val="FFFFFF"/>
                </a:solidFill>
                <a:latin typeface="Calibri"/>
                <a:ea typeface="+mn-ea"/>
                <a:cs typeface="+mn-cs"/>
              </a:defRPr>
            </a:lvl8pPr>
            <a:lvl9pPr marL="2743200" algn="l" defTabSz="685800" rtl="0" eaLnBrk="1" latinLnBrk="0" hangingPunct="1">
              <a:defRPr sz="1350" kern="1200">
                <a:solidFill>
                  <a:srgbClr val="FFFFFF"/>
                </a:solidFill>
                <a:latin typeface="Calibri"/>
                <a:ea typeface="+mn-ea"/>
                <a:cs typeface="+mn-cs"/>
              </a:defRPr>
            </a:lvl9pPr>
          </a:lstStyle>
          <a:p>
            <a:pPr algn="ctr"/>
            <a:endParaRPr lang="zh-CN" altLang="en-US"/>
          </a:p>
        </p:txBody>
      </p:sp>
      <p:sp>
        <p:nvSpPr>
          <p:cNvPr id="21" name="椭圆 20" title=""/>
          <p:cNvSpPr/>
          <p:nvPr>
            <p:custDataLst>
              <p:tags r:id="rId7"/>
            </p:custDataLst>
          </p:nvPr>
        </p:nvSpPr>
        <p:spPr>
          <a:xfrm>
            <a:off x="7516812" y="-657066"/>
            <a:ext cx="1314450" cy="1314450"/>
          </a:xfrm>
          <a:prstGeom prst="ellipse">
            <a:avLst/>
          </a:prstGeom>
          <a:noFill/>
          <a:ln w="25400">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a:ea typeface="+mn-ea"/>
                <a:cs typeface="+mn-cs"/>
              </a:defRPr>
            </a:lvl1pPr>
            <a:lvl2pPr marL="342900" algn="l" defTabSz="685800" rtl="0" eaLnBrk="1" latinLnBrk="0" hangingPunct="1">
              <a:defRPr sz="1350" kern="1200">
                <a:solidFill>
                  <a:srgbClr val="FFFFFF"/>
                </a:solidFill>
                <a:latin typeface="Calibri"/>
                <a:ea typeface="+mn-ea"/>
                <a:cs typeface="+mn-cs"/>
              </a:defRPr>
            </a:lvl2pPr>
            <a:lvl3pPr marL="685800" algn="l" defTabSz="685800" rtl="0" eaLnBrk="1" latinLnBrk="0" hangingPunct="1">
              <a:defRPr sz="1350" kern="1200">
                <a:solidFill>
                  <a:srgbClr val="FFFFFF"/>
                </a:solidFill>
                <a:latin typeface="Calibri"/>
                <a:ea typeface="+mn-ea"/>
                <a:cs typeface="+mn-cs"/>
              </a:defRPr>
            </a:lvl3pPr>
            <a:lvl4pPr marL="1028700" algn="l" defTabSz="685800" rtl="0" eaLnBrk="1" latinLnBrk="0" hangingPunct="1">
              <a:defRPr sz="1350" kern="1200">
                <a:solidFill>
                  <a:srgbClr val="FFFFFF"/>
                </a:solidFill>
                <a:latin typeface="Calibri"/>
                <a:ea typeface="+mn-ea"/>
                <a:cs typeface="+mn-cs"/>
              </a:defRPr>
            </a:lvl4pPr>
            <a:lvl5pPr marL="1371600" algn="l" defTabSz="685800" rtl="0" eaLnBrk="1" latinLnBrk="0" hangingPunct="1">
              <a:defRPr sz="1350" kern="1200">
                <a:solidFill>
                  <a:srgbClr val="FFFFFF"/>
                </a:solidFill>
                <a:latin typeface="Calibri"/>
                <a:ea typeface="+mn-ea"/>
                <a:cs typeface="+mn-cs"/>
              </a:defRPr>
            </a:lvl5pPr>
            <a:lvl6pPr marL="1714500" algn="l" defTabSz="685800" rtl="0" eaLnBrk="1" latinLnBrk="0" hangingPunct="1">
              <a:defRPr sz="1350" kern="1200">
                <a:solidFill>
                  <a:srgbClr val="FFFFFF"/>
                </a:solidFill>
                <a:latin typeface="Calibri"/>
                <a:ea typeface="+mn-ea"/>
                <a:cs typeface="+mn-cs"/>
              </a:defRPr>
            </a:lvl6pPr>
            <a:lvl7pPr marL="2057400" algn="l" defTabSz="685800" rtl="0" eaLnBrk="1" latinLnBrk="0" hangingPunct="1">
              <a:defRPr sz="1350" kern="1200">
                <a:solidFill>
                  <a:srgbClr val="FFFFFF"/>
                </a:solidFill>
                <a:latin typeface="Calibri"/>
                <a:ea typeface="+mn-ea"/>
                <a:cs typeface="+mn-cs"/>
              </a:defRPr>
            </a:lvl7pPr>
            <a:lvl8pPr marL="2400300" algn="l" defTabSz="685800" rtl="0" eaLnBrk="1" latinLnBrk="0" hangingPunct="1">
              <a:defRPr sz="1350" kern="1200">
                <a:solidFill>
                  <a:srgbClr val="FFFFFF"/>
                </a:solidFill>
                <a:latin typeface="Calibri"/>
                <a:ea typeface="+mn-ea"/>
                <a:cs typeface="+mn-cs"/>
              </a:defRPr>
            </a:lvl8pPr>
            <a:lvl9pPr marL="2743200" algn="l" defTabSz="685800" rtl="0" eaLnBrk="1" latinLnBrk="0" hangingPunct="1">
              <a:defRPr sz="1350" kern="1200">
                <a:solidFill>
                  <a:srgbClr val="FFFFFF"/>
                </a:solidFill>
                <a:latin typeface="Calibri"/>
                <a:ea typeface="+mn-ea"/>
                <a:cs typeface="+mn-cs"/>
              </a:defRPr>
            </a:lvl9pPr>
          </a:lstStyle>
          <a:p>
            <a:pPr algn="ctr"/>
            <a:endParaRPr lang="zh-CN" altLang="en-US"/>
          </a:p>
        </p:txBody>
      </p:sp>
      <p:sp>
        <p:nvSpPr>
          <p:cNvPr id="40" name="矩形 39" title=""/>
          <p:cNvSpPr/>
          <p:nvPr>
            <p:custDataLst>
              <p:tags r:id="rId8"/>
            </p:custDataLst>
          </p:nvPr>
        </p:nvSpPr>
        <p:spPr>
          <a:xfrm>
            <a:off x="1632902" y="1579004"/>
            <a:ext cx="7198360" cy="738664"/>
          </a:xfrm>
          <a:prstGeom prst="rect">
            <a:avLst/>
          </a:prstGeom>
          <a:noFill/>
          <a:ln>
            <a:noFill/>
          </a:ln>
        </p:spPr>
        <p:txBody>
          <a:bodyPr wrap="square" lIns="0" tIns="0" rIns="0" bIns="0">
            <a:spAutoFit/>
          </a:bodyPr>
          <a:lstStyle>
            <a:defPPr>
              <a:defRPr lang="zh-CN"/>
            </a:defPPr>
            <a:lvl1pPr marL="0" algn="l" defTabSz="685800" rtl="0" eaLnBrk="1" latinLnBrk="0" hangingPunct="1">
              <a:buFont typeface="Arial" pitchFamily="34" charset="0"/>
              <a:defRPr sz="1350" kern="1200">
                <a:solidFill>
                  <a:schemeClr val="tx1"/>
                </a:solidFill>
                <a:latin typeface="Arial" pitchFamily="34" charset="0"/>
                <a:ea typeface="微软雅黑"/>
                <a:cs typeface="+mn-cs"/>
              </a:defRPr>
            </a:lvl1pPr>
            <a:lvl2pPr marL="742950" indent="-285750" algn="l" defTabSz="685800" rtl="0" eaLnBrk="1" latinLnBrk="0" hangingPunct="1">
              <a:buFont typeface="Arial" pitchFamily="34" charset="0"/>
              <a:defRPr sz="1350" kern="1200">
                <a:solidFill>
                  <a:schemeClr val="tx1"/>
                </a:solidFill>
                <a:latin typeface="Arial" pitchFamily="34" charset="0"/>
                <a:ea typeface="微软雅黑"/>
                <a:cs typeface="+mn-cs"/>
              </a:defRPr>
            </a:lvl2pPr>
            <a:lvl3pPr marL="1143000" indent="-228600" algn="l" defTabSz="685800" rtl="0" eaLnBrk="1" latinLnBrk="0" hangingPunct="1">
              <a:buFont typeface="Arial" pitchFamily="34" charset="0"/>
              <a:defRPr sz="1350" kern="1200">
                <a:solidFill>
                  <a:schemeClr val="tx1"/>
                </a:solidFill>
                <a:latin typeface="Arial" pitchFamily="34" charset="0"/>
                <a:ea typeface="微软雅黑"/>
                <a:cs typeface="+mn-cs"/>
              </a:defRPr>
            </a:lvl3pPr>
            <a:lvl4pPr marL="1600200" indent="-228600" algn="l" defTabSz="685800" rtl="0" eaLnBrk="1" latinLnBrk="0" hangingPunct="1">
              <a:buFont typeface="Arial" pitchFamily="34" charset="0"/>
              <a:defRPr sz="1350" kern="1200">
                <a:solidFill>
                  <a:schemeClr val="tx1"/>
                </a:solidFill>
                <a:latin typeface="Arial" pitchFamily="34" charset="0"/>
                <a:ea typeface="微软雅黑"/>
                <a:cs typeface="+mn-cs"/>
              </a:defRPr>
            </a:lvl4pPr>
            <a:lvl5pPr marL="2057400" indent="-228600" algn="l" defTabSz="685800" rtl="0" eaLnBrk="1" latinLnBrk="0" hangingPunct="1">
              <a:buFont typeface="Arial" pitchFamily="34" charset="0"/>
              <a:defRPr sz="1350" kern="1200">
                <a:solidFill>
                  <a:schemeClr val="tx1"/>
                </a:solidFill>
                <a:latin typeface="Arial" pitchFamily="34" charset="0"/>
                <a:ea typeface="微软雅黑"/>
                <a:cs typeface="+mn-cs"/>
              </a:defRPr>
            </a:lvl5pPr>
            <a:lvl6pPr marL="2514600" indent="-228600" algn="l" defTabSz="685800" rtl="0" eaLnBrk="0" fontAlgn="base" latinLnBrk="0" hangingPunct="0">
              <a:spcBef>
                <a:spcPct val="0"/>
              </a:spcBef>
              <a:spcAft>
                <a:spcPct val="0"/>
              </a:spcAft>
              <a:buFont typeface="Arial" pitchFamily="34" charset="0"/>
              <a:defRPr sz="1350" kern="1200">
                <a:solidFill>
                  <a:schemeClr val="tx1"/>
                </a:solidFill>
                <a:latin typeface="Arial" pitchFamily="34" charset="0"/>
                <a:ea typeface="微软雅黑"/>
                <a:cs typeface="+mn-cs"/>
              </a:defRPr>
            </a:lvl6pPr>
            <a:lvl7pPr marL="2971800" indent="-228600" algn="l" defTabSz="685800" rtl="0" eaLnBrk="0" fontAlgn="base" latinLnBrk="0" hangingPunct="0">
              <a:spcBef>
                <a:spcPct val="0"/>
              </a:spcBef>
              <a:spcAft>
                <a:spcPct val="0"/>
              </a:spcAft>
              <a:buFont typeface="Arial" pitchFamily="34" charset="0"/>
              <a:defRPr sz="1350" kern="1200">
                <a:solidFill>
                  <a:schemeClr val="tx1"/>
                </a:solidFill>
                <a:latin typeface="Arial" pitchFamily="34" charset="0"/>
                <a:ea typeface="微软雅黑"/>
                <a:cs typeface="+mn-cs"/>
              </a:defRPr>
            </a:lvl7pPr>
            <a:lvl8pPr marL="3429000" indent="-228600" algn="l" defTabSz="685800" rtl="0" eaLnBrk="0" fontAlgn="base" latinLnBrk="0" hangingPunct="0">
              <a:spcBef>
                <a:spcPct val="0"/>
              </a:spcBef>
              <a:spcAft>
                <a:spcPct val="0"/>
              </a:spcAft>
              <a:buFont typeface="Arial" pitchFamily="34" charset="0"/>
              <a:defRPr sz="1350" kern="1200">
                <a:solidFill>
                  <a:schemeClr val="tx1"/>
                </a:solidFill>
                <a:latin typeface="Arial" pitchFamily="34" charset="0"/>
                <a:ea typeface="微软雅黑"/>
                <a:cs typeface="+mn-cs"/>
              </a:defRPr>
            </a:lvl8pPr>
            <a:lvl9pPr marL="3886200" indent="-228600" algn="l" defTabSz="685800" rtl="0" eaLnBrk="0" fontAlgn="base" latinLnBrk="0" hangingPunct="0">
              <a:spcBef>
                <a:spcPct val="0"/>
              </a:spcBef>
              <a:spcAft>
                <a:spcPct val="0"/>
              </a:spcAft>
              <a:buFont typeface="Arial" pitchFamily="34" charset="0"/>
              <a:defRPr sz="1350" kern="1200">
                <a:solidFill>
                  <a:schemeClr val="tx1"/>
                </a:solidFill>
                <a:latin typeface="Arial" pitchFamily="34" charset="0"/>
                <a:ea typeface="微软雅黑"/>
                <a:cs typeface="+mn-cs"/>
              </a:defRPr>
            </a:lvl9pPr>
          </a:lstStyle>
          <a:p>
            <a:pPr algn="ctr" fontAlgn="base">
              <a:spcBef>
                <a:spcPct val="0"/>
              </a:spcBef>
              <a:spcAft>
                <a:spcPct val="0"/>
              </a:spcAft>
              <a:buFontTx/>
              <a:buNone/>
              <a:defRPr/>
            </a:pPr>
            <a:r>
              <a:rPr lang="zh-CN" altLang="en-US" sz="4800" b="1" spc="450">
                <a:solidFill>
                  <a:schemeClr val="tx1">
                    <a:lumMod val="75000"/>
                    <a:lumOff val="25000"/>
                  </a:schemeClr>
                </a:solidFill>
                <a:latin typeface="微软雅黑" panose="020b0503020204020204" charset="-122"/>
                <a:sym typeface="微软雅黑" panose="020b0503020204020204" charset="-122"/>
              </a:rPr>
              <a:t>二轮专题复习的思路</a:t>
            </a:r>
            <a:endParaRPr lang="zh-CN" altLang="en-US" sz="4800" b="1" spc="450">
              <a:solidFill>
                <a:schemeClr val="tx1">
                  <a:lumMod val="75000"/>
                  <a:lumOff val="25000"/>
                </a:schemeClr>
              </a:solidFill>
              <a:latin typeface="微软雅黑" panose="020b0503020204020204" charset="-122"/>
              <a:sym typeface="微软雅黑" panose="020b0503020204020204" charset="-122"/>
            </a:endParaRPr>
          </a:p>
        </p:txBody>
      </p:sp>
      <p:pic>
        <p:nvPicPr>
          <p:cNvPr id="14" name="图片 13" title=""/>
          <p:cNvPicPr/>
          <p:nvPr>
            <p:custDataLst>
              <p:tags r:id="rId11"/>
            </p:custDataLst>
          </p:nvPr>
        </p:nvPicPr>
        <p:blipFill>
          <a:blip r:embed="rId10"/>
          <a:srcRect l="9836" t="4198" r="1185" b="5778"/>
          <a:stretch>
            <a:fillRect/>
          </a:stretch>
        </p:blipFill>
        <p:spPr>
          <a:xfrm>
            <a:off x="87106" y="826404"/>
            <a:ext cx="1609614" cy="1609421"/>
          </a:xfrm>
          <a:prstGeom prst="ellipse">
            <a:avLst/>
          </a:prstGeom>
          <a:blipFill dpi="0" rotWithShape="1">
            <a:blip r:embed="rId9"/>
            <a:stretch>
              <a:fillRect/>
            </a:stretch>
          </a:blipFill>
          <a:ln w="38100">
            <a:solidFill>
              <a:srgbClr val="F39801"/>
            </a:solidFill>
          </a:ln>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0" name="椭圆 9" title=""/>
          <p:cNvSpPr/>
          <p:nvPr>
            <p:custDataLst>
              <p:tags r:id="rId3"/>
            </p:custDataLst>
          </p:nvPr>
        </p:nvSpPr>
        <p:spPr>
          <a:xfrm>
            <a:off x="7391400" y="754966"/>
            <a:ext cx="250825" cy="250825"/>
          </a:xfrm>
          <a:prstGeom prst="ellipse">
            <a:avLst/>
          </a:prstGeom>
          <a:solidFill>
            <a:srgbClr val="F398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a:ea typeface="+mn-ea"/>
                <a:cs typeface="+mn-cs"/>
              </a:defRPr>
            </a:lvl1pPr>
            <a:lvl2pPr marL="342900" algn="l" defTabSz="685800" rtl="0" eaLnBrk="1" latinLnBrk="0" hangingPunct="1">
              <a:defRPr sz="1350" kern="1200">
                <a:solidFill>
                  <a:srgbClr val="FFFFFF"/>
                </a:solidFill>
                <a:latin typeface="Calibri"/>
                <a:ea typeface="+mn-ea"/>
                <a:cs typeface="+mn-cs"/>
              </a:defRPr>
            </a:lvl2pPr>
            <a:lvl3pPr marL="685800" algn="l" defTabSz="685800" rtl="0" eaLnBrk="1" latinLnBrk="0" hangingPunct="1">
              <a:defRPr sz="1350" kern="1200">
                <a:solidFill>
                  <a:srgbClr val="FFFFFF"/>
                </a:solidFill>
                <a:latin typeface="Calibri"/>
                <a:ea typeface="+mn-ea"/>
                <a:cs typeface="+mn-cs"/>
              </a:defRPr>
            </a:lvl3pPr>
            <a:lvl4pPr marL="1028700" algn="l" defTabSz="685800" rtl="0" eaLnBrk="1" latinLnBrk="0" hangingPunct="1">
              <a:defRPr sz="1350" kern="1200">
                <a:solidFill>
                  <a:srgbClr val="FFFFFF"/>
                </a:solidFill>
                <a:latin typeface="Calibri"/>
                <a:ea typeface="+mn-ea"/>
                <a:cs typeface="+mn-cs"/>
              </a:defRPr>
            </a:lvl4pPr>
            <a:lvl5pPr marL="1371600" algn="l" defTabSz="685800" rtl="0" eaLnBrk="1" latinLnBrk="0" hangingPunct="1">
              <a:defRPr sz="1350" kern="1200">
                <a:solidFill>
                  <a:srgbClr val="FFFFFF"/>
                </a:solidFill>
                <a:latin typeface="Calibri"/>
                <a:ea typeface="+mn-ea"/>
                <a:cs typeface="+mn-cs"/>
              </a:defRPr>
            </a:lvl5pPr>
            <a:lvl6pPr marL="1714500" algn="l" defTabSz="685800" rtl="0" eaLnBrk="1" latinLnBrk="0" hangingPunct="1">
              <a:defRPr sz="1350" kern="1200">
                <a:solidFill>
                  <a:srgbClr val="FFFFFF"/>
                </a:solidFill>
                <a:latin typeface="Calibri"/>
                <a:ea typeface="+mn-ea"/>
                <a:cs typeface="+mn-cs"/>
              </a:defRPr>
            </a:lvl6pPr>
            <a:lvl7pPr marL="2057400" algn="l" defTabSz="685800" rtl="0" eaLnBrk="1" latinLnBrk="0" hangingPunct="1">
              <a:defRPr sz="1350" kern="1200">
                <a:solidFill>
                  <a:srgbClr val="FFFFFF"/>
                </a:solidFill>
                <a:latin typeface="Calibri"/>
                <a:ea typeface="+mn-ea"/>
                <a:cs typeface="+mn-cs"/>
              </a:defRPr>
            </a:lvl7pPr>
            <a:lvl8pPr marL="2400300" algn="l" defTabSz="685800" rtl="0" eaLnBrk="1" latinLnBrk="0" hangingPunct="1">
              <a:defRPr sz="1350" kern="1200">
                <a:solidFill>
                  <a:srgbClr val="FFFFFF"/>
                </a:solidFill>
                <a:latin typeface="Calibri"/>
                <a:ea typeface="+mn-ea"/>
                <a:cs typeface="+mn-cs"/>
              </a:defRPr>
            </a:lvl8pPr>
            <a:lvl9pPr marL="2743200" algn="l" defTabSz="685800" rtl="0" eaLnBrk="1" latinLnBrk="0" hangingPunct="1">
              <a:defRPr sz="1350" kern="1200">
                <a:solidFill>
                  <a:srgbClr val="FFFFFF"/>
                </a:solidFill>
                <a:latin typeface="Calibri"/>
                <a:ea typeface="+mn-ea"/>
                <a:cs typeface="+mn-cs"/>
              </a:defRPr>
            </a:lvl9pPr>
          </a:lstStyle>
          <a:p>
            <a:pPr algn="ctr"/>
            <a:endParaRPr lang="zh-CN" altLang="en-US"/>
          </a:p>
        </p:txBody>
      </p:sp>
      <p:sp>
        <p:nvSpPr>
          <p:cNvPr id="11" name="椭圆 10" title=""/>
          <p:cNvSpPr/>
          <p:nvPr>
            <p:custDataLst>
              <p:tags r:id="rId4"/>
            </p:custDataLst>
          </p:nvPr>
        </p:nvSpPr>
        <p:spPr>
          <a:xfrm>
            <a:off x="8509000" y="-262730"/>
            <a:ext cx="968375" cy="968375"/>
          </a:xfrm>
          <a:prstGeom prst="ellipse">
            <a:avLst/>
          </a:prstGeom>
          <a:solidFill>
            <a:srgbClr val="FD65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a:ea typeface="+mn-ea"/>
                <a:cs typeface="+mn-cs"/>
              </a:defRPr>
            </a:lvl1pPr>
            <a:lvl2pPr marL="342900" algn="l" defTabSz="685800" rtl="0" eaLnBrk="1" latinLnBrk="0" hangingPunct="1">
              <a:defRPr sz="1350" kern="1200">
                <a:solidFill>
                  <a:srgbClr val="FFFFFF"/>
                </a:solidFill>
                <a:latin typeface="Calibri"/>
                <a:ea typeface="+mn-ea"/>
                <a:cs typeface="+mn-cs"/>
              </a:defRPr>
            </a:lvl2pPr>
            <a:lvl3pPr marL="685800" algn="l" defTabSz="685800" rtl="0" eaLnBrk="1" latinLnBrk="0" hangingPunct="1">
              <a:defRPr sz="1350" kern="1200">
                <a:solidFill>
                  <a:srgbClr val="FFFFFF"/>
                </a:solidFill>
                <a:latin typeface="Calibri"/>
                <a:ea typeface="+mn-ea"/>
                <a:cs typeface="+mn-cs"/>
              </a:defRPr>
            </a:lvl3pPr>
            <a:lvl4pPr marL="1028700" algn="l" defTabSz="685800" rtl="0" eaLnBrk="1" latinLnBrk="0" hangingPunct="1">
              <a:defRPr sz="1350" kern="1200">
                <a:solidFill>
                  <a:srgbClr val="FFFFFF"/>
                </a:solidFill>
                <a:latin typeface="Calibri"/>
                <a:ea typeface="+mn-ea"/>
                <a:cs typeface="+mn-cs"/>
              </a:defRPr>
            </a:lvl4pPr>
            <a:lvl5pPr marL="1371600" algn="l" defTabSz="685800" rtl="0" eaLnBrk="1" latinLnBrk="0" hangingPunct="1">
              <a:defRPr sz="1350" kern="1200">
                <a:solidFill>
                  <a:srgbClr val="FFFFFF"/>
                </a:solidFill>
                <a:latin typeface="Calibri"/>
                <a:ea typeface="+mn-ea"/>
                <a:cs typeface="+mn-cs"/>
              </a:defRPr>
            </a:lvl5pPr>
            <a:lvl6pPr marL="1714500" algn="l" defTabSz="685800" rtl="0" eaLnBrk="1" latinLnBrk="0" hangingPunct="1">
              <a:defRPr sz="1350" kern="1200">
                <a:solidFill>
                  <a:srgbClr val="FFFFFF"/>
                </a:solidFill>
                <a:latin typeface="Calibri"/>
                <a:ea typeface="+mn-ea"/>
                <a:cs typeface="+mn-cs"/>
              </a:defRPr>
            </a:lvl6pPr>
            <a:lvl7pPr marL="2057400" algn="l" defTabSz="685800" rtl="0" eaLnBrk="1" latinLnBrk="0" hangingPunct="1">
              <a:defRPr sz="1350" kern="1200">
                <a:solidFill>
                  <a:srgbClr val="FFFFFF"/>
                </a:solidFill>
                <a:latin typeface="Calibri"/>
                <a:ea typeface="+mn-ea"/>
                <a:cs typeface="+mn-cs"/>
              </a:defRPr>
            </a:lvl7pPr>
            <a:lvl8pPr marL="2400300" algn="l" defTabSz="685800" rtl="0" eaLnBrk="1" latinLnBrk="0" hangingPunct="1">
              <a:defRPr sz="1350" kern="1200">
                <a:solidFill>
                  <a:srgbClr val="FFFFFF"/>
                </a:solidFill>
                <a:latin typeface="Calibri"/>
                <a:ea typeface="+mn-ea"/>
                <a:cs typeface="+mn-cs"/>
              </a:defRPr>
            </a:lvl8pPr>
            <a:lvl9pPr marL="2743200" algn="l" defTabSz="685800" rtl="0" eaLnBrk="1" latinLnBrk="0" hangingPunct="1">
              <a:defRPr sz="1350" kern="1200">
                <a:solidFill>
                  <a:srgbClr val="FFFFFF"/>
                </a:solidFill>
                <a:latin typeface="Calibri"/>
                <a:ea typeface="+mn-ea"/>
                <a:cs typeface="+mn-cs"/>
              </a:defRPr>
            </a:lvl9pPr>
          </a:lstStyle>
          <a:p>
            <a:pPr algn="ctr"/>
            <a:endParaRPr lang="zh-CN" altLang="en-US"/>
          </a:p>
        </p:txBody>
      </p:sp>
      <p:sp>
        <p:nvSpPr>
          <p:cNvPr id="12" name="椭圆 11" title=""/>
          <p:cNvSpPr/>
          <p:nvPr>
            <p:custDataLst>
              <p:tags r:id="rId5"/>
            </p:custDataLst>
          </p:nvPr>
        </p:nvSpPr>
        <p:spPr>
          <a:xfrm>
            <a:off x="7516812" y="-657066"/>
            <a:ext cx="1314450" cy="1314450"/>
          </a:xfrm>
          <a:prstGeom prst="ellipse">
            <a:avLst/>
          </a:prstGeom>
          <a:noFill/>
          <a:ln w="25400">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a:ea typeface="+mn-ea"/>
                <a:cs typeface="+mn-cs"/>
              </a:defRPr>
            </a:lvl1pPr>
            <a:lvl2pPr marL="342900" algn="l" defTabSz="685800" rtl="0" eaLnBrk="1" latinLnBrk="0" hangingPunct="1">
              <a:defRPr sz="1350" kern="1200">
                <a:solidFill>
                  <a:srgbClr val="FFFFFF"/>
                </a:solidFill>
                <a:latin typeface="Calibri"/>
                <a:ea typeface="+mn-ea"/>
                <a:cs typeface="+mn-cs"/>
              </a:defRPr>
            </a:lvl2pPr>
            <a:lvl3pPr marL="685800" algn="l" defTabSz="685800" rtl="0" eaLnBrk="1" latinLnBrk="0" hangingPunct="1">
              <a:defRPr sz="1350" kern="1200">
                <a:solidFill>
                  <a:srgbClr val="FFFFFF"/>
                </a:solidFill>
                <a:latin typeface="Calibri"/>
                <a:ea typeface="+mn-ea"/>
                <a:cs typeface="+mn-cs"/>
              </a:defRPr>
            </a:lvl3pPr>
            <a:lvl4pPr marL="1028700" algn="l" defTabSz="685800" rtl="0" eaLnBrk="1" latinLnBrk="0" hangingPunct="1">
              <a:defRPr sz="1350" kern="1200">
                <a:solidFill>
                  <a:srgbClr val="FFFFFF"/>
                </a:solidFill>
                <a:latin typeface="Calibri"/>
                <a:ea typeface="+mn-ea"/>
                <a:cs typeface="+mn-cs"/>
              </a:defRPr>
            </a:lvl4pPr>
            <a:lvl5pPr marL="1371600" algn="l" defTabSz="685800" rtl="0" eaLnBrk="1" latinLnBrk="0" hangingPunct="1">
              <a:defRPr sz="1350" kern="1200">
                <a:solidFill>
                  <a:srgbClr val="FFFFFF"/>
                </a:solidFill>
                <a:latin typeface="Calibri"/>
                <a:ea typeface="+mn-ea"/>
                <a:cs typeface="+mn-cs"/>
              </a:defRPr>
            </a:lvl5pPr>
            <a:lvl6pPr marL="1714500" algn="l" defTabSz="685800" rtl="0" eaLnBrk="1" latinLnBrk="0" hangingPunct="1">
              <a:defRPr sz="1350" kern="1200">
                <a:solidFill>
                  <a:srgbClr val="FFFFFF"/>
                </a:solidFill>
                <a:latin typeface="Calibri"/>
                <a:ea typeface="+mn-ea"/>
                <a:cs typeface="+mn-cs"/>
              </a:defRPr>
            </a:lvl6pPr>
            <a:lvl7pPr marL="2057400" algn="l" defTabSz="685800" rtl="0" eaLnBrk="1" latinLnBrk="0" hangingPunct="1">
              <a:defRPr sz="1350" kern="1200">
                <a:solidFill>
                  <a:srgbClr val="FFFFFF"/>
                </a:solidFill>
                <a:latin typeface="Calibri"/>
                <a:ea typeface="+mn-ea"/>
                <a:cs typeface="+mn-cs"/>
              </a:defRPr>
            </a:lvl7pPr>
            <a:lvl8pPr marL="2400300" algn="l" defTabSz="685800" rtl="0" eaLnBrk="1" latinLnBrk="0" hangingPunct="1">
              <a:defRPr sz="1350" kern="1200">
                <a:solidFill>
                  <a:srgbClr val="FFFFFF"/>
                </a:solidFill>
                <a:latin typeface="Calibri"/>
                <a:ea typeface="+mn-ea"/>
                <a:cs typeface="+mn-cs"/>
              </a:defRPr>
            </a:lvl8pPr>
            <a:lvl9pPr marL="2743200" algn="l" defTabSz="685800" rtl="0" eaLnBrk="1" latinLnBrk="0" hangingPunct="1">
              <a:defRPr sz="1350" kern="1200">
                <a:solidFill>
                  <a:srgbClr val="FFFFFF"/>
                </a:solidFill>
                <a:latin typeface="Calibri"/>
                <a:ea typeface="+mn-ea"/>
                <a:cs typeface="+mn-cs"/>
              </a:defRPr>
            </a:lvl9pPr>
          </a:lstStyle>
          <a:p>
            <a:pPr algn="ctr"/>
            <a:endParaRPr lang="zh-CN" altLang="en-US"/>
          </a:p>
        </p:txBody>
      </p:sp>
      <p:sp>
        <p:nvSpPr>
          <p:cNvPr id="17" name="矩形 16" title=""/>
          <p:cNvSpPr/>
          <p:nvPr>
            <p:custDataLst>
              <p:tags r:id="rId6"/>
            </p:custDataLst>
          </p:nvPr>
        </p:nvSpPr>
        <p:spPr>
          <a:xfrm>
            <a:off x="729674" y="472657"/>
            <a:ext cx="7906327" cy="4197046"/>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a:lnSpc>
                <a:spcPts val="3600"/>
              </a:lnSpc>
            </a:pPr>
            <a:r>
              <a:rPr lang="zh-CN" altLang="en-US" sz="2000">
                <a:solidFill>
                  <a:srgbClr val="000000">
                    <a:lumMod val="75000"/>
                    <a:lumOff val="25000"/>
                  </a:srgbClr>
                </a:solidFill>
                <a:latin typeface="汉仪大宋简" panose="02010600000101010101" pitchFamily="2" charset="-122"/>
                <a:ea typeface="汉仪大宋简" panose="02010600000101010101" pitchFamily="2" charset="-122"/>
                <a:cs typeface="Arial"/>
              </a:rPr>
              <a:t>一、时间：</a:t>
            </a:r>
            <a:r>
              <a:rPr lang="en-US" altLang="zh-CN" sz="2000">
                <a:solidFill>
                  <a:srgbClr val="000000">
                    <a:lumMod val="75000"/>
                    <a:lumOff val="25000"/>
                  </a:srgbClr>
                </a:solidFill>
                <a:latin typeface="汉仪大宋简" panose="02010600000101010101" pitchFamily="2" charset="-122"/>
                <a:ea typeface="汉仪大宋简" panose="02010600000101010101" pitchFamily="2" charset="-122"/>
                <a:cs typeface="Arial"/>
              </a:rPr>
              <a:t>3</a:t>
            </a:r>
            <a:r>
              <a:rPr lang="zh-CN" altLang="en-US" sz="2000">
                <a:solidFill>
                  <a:srgbClr val="000000">
                    <a:lumMod val="75000"/>
                    <a:lumOff val="25000"/>
                  </a:srgbClr>
                </a:solidFill>
                <a:latin typeface="汉仪大宋简" panose="02010600000101010101" pitchFamily="2" charset="-122"/>
                <a:ea typeface="汉仪大宋简" panose="02010600000101010101" pitchFamily="2" charset="-122"/>
                <a:cs typeface="Arial"/>
              </a:rPr>
              <a:t>月</a:t>
            </a:r>
            <a:r>
              <a:rPr lang="en-US" altLang="zh-CN" sz="2000">
                <a:solidFill>
                  <a:srgbClr val="000000">
                    <a:lumMod val="75000"/>
                    <a:lumOff val="25000"/>
                  </a:srgbClr>
                </a:solidFill>
                <a:latin typeface="汉仪大宋简" panose="02010600000101010101" pitchFamily="2" charset="-122"/>
                <a:ea typeface="汉仪大宋简" panose="02010600000101010101" pitchFamily="2" charset="-122"/>
                <a:cs typeface="Arial"/>
              </a:rPr>
              <a:t>11</a:t>
            </a:r>
            <a:r>
              <a:rPr lang="zh-CN" altLang="en-US" sz="2000">
                <a:solidFill>
                  <a:srgbClr val="000000">
                    <a:lumMod val="75000"/>
                    <a:lumOff val="25000"/>
                  </a:srgbClr>
                </a:solidFill>
                <a:latin typeface="汉仪大宋简" panose="02010600000101010101" pitchFamily="2" charset="-122"/>
                <a:ea typeface="汉仪大宋简" panose="02010600000101010101" pitchFamily="2" charset="-122"/>
                <a:cs typeface="Arial"/>
              </a:rPr>
              <a:t>日</a:t>
            </a:r>
            <a:r>
              <a:rPr lang="en-US" altLang="zh-CN" sz="2000">
                <a:solidFill>
                  <a:srgbClr val="000000">
                    <a:lumMod val="75000"/>
                    <a:lumOff val="25000"/>
                  </a:srgbClr>
                </a:solidFill>
                <a:latin typeface="汉仪大宋简" panose="02010600000101010101" pitchFamily="2" charset="-122"/>
                <a:ea typeface="汉仪大宋简" panose="02010600000101010101" pitchFamily="2" charset="-122"/>
                <a:cs typeface="Arial"/>
              </a:rPr>
              <a:t>——4</a:t>
            </a:r>
            <a:r>
              <a:rPr lang="zh-CN" altLang="en-US" sz="2000">
                <a:solidFill>
                  <a:srgbClr val="000000">
                    <a:lumMod val="75000"/>
                    <a:lumOff val="25000"/>
                  </a:srgbClr>
                </a:solidFill>
                <a:latin typeface="汉仪大宋简" panose="02010600000101010101" pitchFamily="2" charset="-122"/>
                <a:ea typeface="汉仪大宋简" panose="02010600000101010101" pitchFamily="2" charset="-122"/>
                <a:cs typeface="Arial"/>
              </a:rPr>
              <a:t>月</a:t>
            </a:r>
            <a:r>
              <a:rPr lang="en-US" altLang="zh-CN" sz="2000">
                <a:solidFill>
                  <a:srgbClr val="000000">
                    <a:lumMod val="75000"/>
                    <a:lumOff val="25000"/>
                  </a:srgbClr>
                </a:solidFill>
                <a:latin typeface="汉仪大宋简" panose="02010600000101010101" pitchFamily="2" charset="-122"/>
                <a:ea typeface="汉仪大宋简" panose="02010600000101010101" pitchFamily="2" charset="-122"/>
                <a:cs typeface="Arial"/>
              </a:rPr>
              <a:t>30</a:t>
            </a:r>
            <a:r>
              <a:rPr lang="zh-CN" altLang="en-US" sz="2000" smtClean="0">
                <a:solidFill>
                  <a:srgbClr val="000000">
                    <a:lumMod val="75000"/>
                    <a:lumOff val="25000"/>
                  </a:srgbClr>
                </a:solidFill>
                <a:latin typeface="汉仪大宋简" panose="02010600000101010101" pitchFamily="2" charset="-122"/>
                <a:ea typeface="汉仪大宋简" panose="02010600000101010101" pitchFamily="2" charset="-122"/>
                <a:cs typeface="Arial"/>
              </a:rPr>
              <a:t>日</a:t>
            </a:r>
            <a:endParaRPr lang="en-US" altLang="zh-CN" sz="2000" smtClean="0">
              <a:solidFill>
                <a:srgbClr val="000000">
                  <a:lumMod val="75000"/>
                  <a:lumOff val="25000"/>
                </a:srgbClr>
              </a:solidFill>
              <a:latin typeface="汉仪大宋简" panose="02010600000101010101" pitchFamily="2" charset="-122"/>
              <a:ea typeface="汉仪大宋简" panose="02010600000101010101" pitchFamily="2" charset="-122"/>
              <a:cs typeface="Arial"/>
            </a:endParaRPr>
          </a:p>
          <a:p>
            <a:pPr defTabSz="914400">
              <a:lnSpc>
                <a:spcPts val="3600"/>
              </a:lnSpc>
            </a:pPr>
            <a:r>
              <a:rPr lang="zh-CN" altLang="en-US" sz="2000" smtClean="0">
                <a:solidFill>
                  <a:srgbClr val="000000">
                    <a:lumMod val="75000"/>
                    <a:lumOff val="25000"/>
                  </a:srgbClr>
                </a:solidFill>
                <a:latin typeface="汉仪大宋简" panose="02010600000101010101" pitchFamily="2" charset="-122"/>
                <a:ea typeface="汉仪大宋简" panose="02010600000101010101" pitchFamily="2" charset="-122"/>
                <a:cs typeface="Arial"/>
              </a:rPr>
              <a:t>二</a:t>
            </a:r>
            <a:r>
              <a:rPr lang="zh-CN" altLang="en-US" sz="2000">
                <a:solidFill>
                  <a:srgbClr val="000000">
                    <a:lumMod val="75000"/>
                    <a:lumOff val="25000"/>
                  </a:srgbClr>
                </a:solidFill>
                <a:latin typeface="汉仪大宋简" panose="02010600000101010101" pitchFamily="2" charset="-122"/>
                <a:ea typeface="汉仪大宋简" panose="02010600000101010101" pitchFamily="2" charset="-122"/>
                <a:cs typeface="Arial"/>
              </a:rPr>
              <a:t>、内容：知识</a:t>
            </a:r>
            <a:r>
              <a:rPr lang="zh-CN" altLang="en-US" sz="2000" smtClean="0">
                <a:solidFill>
                  <a:srgbClr val="000000">
                    <a:lumMod val="75000"/>
                    <a:lumOff val="25000"/>
                  </a:srgbClr>
                </a:solidFill>
                <a:latin typeface="汉仪大宋简" panose="02010600000101010101" pitchFamily="2" charset="-122"/>
                <a:ea typeface="汉仪大宋简" panose="02010600000101010101" pitchFamily="2" charset="-122"/>
                <a:cs typeface="Arial"/>
              </a:rPr>
              <a:t>专题</a:t>
            </a:r>
            <a:endParaRPr lang="en-US" altLang="zh-CN" sz="2000" smtClean="0">
              <a:solidFill>
                <a:srgbClr val="000000">
                  <a:lumMod val="75000"/>
                  <a:lumOff val="25000"/>
                </a:srgbClr>
              </a:solidFill>
              <a:latin typeface="汉仪大宋简" panose="02010600000101010101" pitchFamily="2" charset="-122"/>
              <a:ea typeface="汉仪大宋简" panose="02010600000101010101" pitchFamily="2" charset="-122"/>
              <a:cs typeface="Arial"/>
            </a:endParaRPr>
          </a:p>
          <a:p>
            <a:pPr defTabSz="914400">
              <a:lnSpc>
                <a:spcPts val="3600"/>
              </a:lnSpc>
            </a:pPr>
            <a:r>
              <a:rPr lang="zh-CN" altLang="en-US" sz="2000" smtClean="0">
                <a:solidFill>
                  <a:srgbClr val="000000">
                    <a:lumMod val="75000"/>
                    <a:lumOff val="25000"/>
                  </a:srgbClr>
                </a:solidFill>
                <a:latin typeface="汉仪大宋简" panose="02010600000101010101" pitchFamily="2" charset="-122"/>
                <a:ea typeface="汉仪大宋简" panose="02010600000101010101" pitchFamily="2" charset="-122"/>
                <a:cs typeface="Arial"/>
              </a:rPr>
              <a:t>三、复习方法：</a:t>
            </a:r>
            <a:endParaRPr lang="en-US" altLang="zh-CN" sz="2000" smtClean="0">
              <a:solidFill>
                <a:srgbClr val="000000">
                  <a:lumMod val="75000"/>
                  <a:lumOff val="25000"/>
                </a:srgbClr>
              </a:solidFill>
              <a:latin typeface="汉仪大宋简" panose="02010600000101010101" pitchFamily="2" charset="-122"/>
              <a:ea typeface="汉仪大宋简" panose="02010600000101010101" pitchFamily="2" charset="-122"/>
              <a:cs typeface="Arial"/>
            </a:endParaRPr>
          </a:p>
          <a:p>
            <a:pPr defTabSz="914400">
              <a:lnSpc>
                <a:spcPts val="3600"/>
              </a:lnSpc>
            </a:pPr>
            <a:r>
              <a:rPr lang="en-US" altLang="zh-CN" sz="2000" smtClean="0">
                <a:solidFill>
                  <a:srgbClr val="000000">
                    <a:lumMod val="75000"/>
                    <a:lumOff val="25000"/>
                  </a:srgbClr>
                </a:solidFill>
                <a:latin typeface="汉仪大宋简" panose="02010600000101010101" pitchFamily="2" charset="-122"/>
                <a:ea typeface="汉仪大宋简" panose="02010600000101010101" pitchFamily="2" charset="-122"/>
                <a:cs typeface="Arial"/>
              </a:rPr>
              <a:t>1</a:t>
            </a:r>
            <a:r>
              <a:rPr lang="zh-CN" altLang="en-US" sz="2000" smtClean="0">
                <a:solidFill>
                  <a:srgbClr val="000000">
                    <a:lumMod val="75000"/>
                    <a:lumOff val="25000"/>
                  </a:srgbClr>
                </a:solidFill>
                <a:latin typeface="汉仪大宋简" panose="02010600000101010101" pitchFamily="2" charset="-122"/>
                <a:ea typeface="汉仪大宋简" panose="02010600000101010101" pitchFamily="2" charset="-122"/>
                <a:cs typeface="Arial"/>
              </a:rPr>
              <a:t>、从</a:t>
            </a:r>
            <a:r>
              <a:rPr lang="zh-CN" altLang="en-US" sz="2000">
                <a:solidFill>
                  <a:srgbClr val="000000">
                    <a:lumMod val="75000"/>
                    <a:lumOff val="25000"/>
                  </a:srgbClr>
                </a:solidFill>
                <a:latin typeface="汉仪大宋简" panose="02010600000101010101" pitchFamily="2" charset="-122"/>
                <a:ea typeface="汉仪大宋简" panose="02010600000101010101" pitchFamily="2" charset="-122"/>
                <a:cs typeface="Arial"/>
              </a:rPr>
              <a:t>整体上把握教材，以本节课的知识为基础，前挂后连，跨课、跨单元，跨模块归纳相关联知识</a:t>
            </a:r>
            <a:r>
              <a:rPr lang="zh-CN" altLang="en-US" sz="2000" smtClean="0">
                <a:solidFill>
                  <a:srgbClr val="000000">
                    <a:lumMod val="75000"/>
                    <a:lumOff val="25000"/>
                  </a:srgbClr>
                </a:solidFill>
                <a:latin typeface="汉仪大宋简" panose="02010600000101010101" pitchFamily="2" charset="-122"/>
                <a:ea typeface="汉仪大宋简" panose="02010600000101010101" pitchFamily="2" charset="-122"/>
                <a:cs typeface="Arial"/>
              </a:rPr>
              <a:t>。</a:t>
            </a:r>
            <a:endParaRPr lang="en-US" altLang="zh-CN" sz="2000" smtClean="0">
              <a:solidFill>
                <a:srgbClr val="000000">
                  <a:lumMod val="75000"/>
                  <a:lumOff val="25000"/>
                </a:srgbClr>
              </a:solidFill>
              <a:latin typeface="汉仪大宋简" panose="02010600000101010101" pitchFamily="2" charset="-122"/>
              <a:ea typeface="汉仪大宋简" panose="02010600000101010101" pitchFamily="2" charset="-122"/>
              <a:cs typeface="Arial"/>
            </a:endParaRPr>
          </a:p>
          <a:p>
            <a:pPr defTabSz="914400">
              <a:lnSpc>
                <a:spcPts val="3600"/>
              </a:lnSpc>
            </a:pPr>
            <a:r>
              <a:rPr lang="en-US" altLang="zh-CN" sz="2000" smtClean="0">
                <a:solidFill>
                  <a:srgbClr val="000000">
                    <a:lumMod val="75000"/>
                    <a:lumOff val="25000"/>
                  </a:srgbClr>
                </a:solidFill>
                <a:latin typeface="汉仪大宋简" panose="02010600000101010101" pitchFamily="2" charset="-122"/>
                <a:ea typeface="汉仪大宋简" panose="02010600000101010101" pitchFamily="2" charset="-122"/>
                <a:cs typeface="Arial"/>
              </a:rPr>
              <a:t>2</a:t>
            </a:r>
            <a:r>
              <a:rPr lang="zh-CN" altLang="en-US" sz="2000" smtClean="0">
                <a:solidFill>
                  <a:srgbClr val="000000">
                    <a:lumMod val="75000"/>
                    <a:lumOff val="25000"/>
                  </a:srgbClr>
                </a:solidFill>
                <a:latin typeface="汉仪大宋简" panose="02010600000101010101" pitchFamily="2" charset="-122"/>
                <a:ea typeface="汉仪大宋简" panose="02010600000101010101" pitchFamily="2" charset="-122"/>
                <a:cs typeface="Arial"/>
              </a:rPr>
              <a:t>、反复</a:t>
            </a:r>
            <a:r>
              <a:rPr lang="zh-CN" altLang="en-US" sz="2000">
                <a:solidFill>
                  <a:srgbClr val="000000">
                    <a:lumMod val="75000"/>
                    <a:lumOff val="25000"/>
                  </a:srgbClr>
                </a:solidFill>
                <a:latin typeface="汉仪大宋简" panose="02010600000101010101" pitchFamily="2" charset="-122"/>
                <a:ea typeface="汉仪大宋简" panose="02010600000101010101" pitchFamily="2" charset="-122"/>
                <a:cs typeface="Arial"/>
              </a:rPr>
              <a:t>做高考真题，对各地一模二模试题从题型、考查重点、情境材料等多角度、多层次、解读分析。</a:t>
            </a:r>
            <a:endParaRPr lang="zh-CN" altLang="en-US" sz="2000">
              <a:solidFill>
                <a:srgbClr val="000000">
                  <a:lumMod val="75000"/>
                  <a:lumOff val="25000"/>
                </a:srgbClr>
              </a:solidFill>
              <a:latin typeface="汉仪大宋简" panose="02010600000101010101" pitchFamily="2" charset="-122"/>
              <a:ea typeface="汉仪大宋简" panose="02010600000101010101" pitchFamily="2" charset="-122"/>
              <a:cs typeface="Arial"/>
            </a:endParaRPr>
          </a:p>
          <a:p>
            <a:pPr defTabSz="914400">
              <a:lnSpc>
                <a:spcPts val="3600"/>
              </a:lnSpc>
            </a:pPr>
            <a:r>
              <a:rPr lang="en-US" altLang="zh-CN" sz="2000" smtClean="0">
                <a:solidFill>
                  <a:srgbClr val="000000">
                    <a:lumMod val="75000"/>
                    <a:lumOff val="25000"/>
                  </a:srgbClr>
                </a:solidFill>
                <a:latin typeface="汉仪大宋简" panose="02010600000101010101" pitchFamily="2" charset="-122"/>
                <a:ea typeface="汉仪大宋简" panose="02010600000101010101" pitchFamily="2" charset="-122"/>
                <a:cs typeface="Arial"/>
              </a:rPr>
              <a:t>3</a:t>
            </a:r>
            <a:r>
              <a:rPr lang="zh-CN" altLang="en-US" sz="2000" smtClean="0">
                <a:solidFill>
                  <a:srgbClr val="000000">
                    <a:lumMod val="75000"/>
                    <a:lumOff val="25000"/>
                  </a:srgbClr>
                </a:solidFill>
                <a:latin typeface="汉仪大宋简" panose="02010600000101010101" pitchFamily="2" charset="-122"/>
                <a:ea typeface="汉仪大宋简" panose="02010600000101010101" pitchFamily="2" charset="-122"/>
                <a:cs typeface="Arial"/>
              </a:rPr>
              <a:t>、强化</a:t>
            </a:r>
            <a:r>
              <a:rPr lang="zh-CN" altLang="en-US" sz="2000">
                <a:solidFill>
                  <a:srgbClr val="000000">
                    <a:lumMod val="75000"/>
                    <a:lumOff val="25000"/>
                  </a:srgbClr>
                </a:solidFill>
                <a:latin typeface="汉仪大宋简" panose="02010600000101010101" pitchFamily="2" charset="-122"/>
                <a:ea typeface="汉仪大宋简" panose="02010600000101010101" pitchFamily="2" charset="-122"/>
                <a:cs typeface="Arial"/>
              </a:rPr>
              <a:t>审题训练，注重思维结构化。很多题都是因为读不懂而失分，表述不清、不准、不透失分</a:t>
            </a:r>
            <a:r>
              <a:rPr lang="zh-CN" altLang="en-US" sz="2000" smtClean="0">
                <a:solidFill>
                  <a:srgbClr val="000000">
                    <a:lumMod val="75000"/>
                    <a:lumOff val="25000"/>
                  </a:srgbClr>
                </a:solidFill>
                <a:latin typeface="汉仪大宋简" panose="02010600000101010101" pitchFamily="2" charset="-122"/>
                <a:ea typeface="汉仪大宋简" panose="02010600000101010101" pitchFamily="2" charset="-122"/>
                <a:cs typeface="Arial"/>
              </a:rPr>
              <a:t>。</a:t>
            </a:r>
            <a:endParaRPr lang="zh-CN" altLang="en-US" sz="2000">
              <a:solidFill>
                <a:srgbClr val="000000">
                  <a:lumMod val="75000"/>
                  <a:lumOff val="25000"/>
                </a:srgbClr>
              </a:solidFill>
              <a:latin typeface="汉仪大宋简" panose="02010600000101010101" pitchFamily="2" charset="-122"/>
              <a:ea typeface="汉仪大宋简" panose="02010600000101010101" pitchFamily="2" charset="-122"/>
              <a:cs typeface="Arial"/>
            </a:endParaRPr>
          </a:p>
        </p:txBody>
      </p:sp>
      <p:pic>
        <p:nvPicPr>
          <p:cNvPr id="2" name="Picture 2"/>
          <p:cNvPicPr>
            <a:picLocks noChangeAspect="1"/>
          </p:cNvPicPr>
          <p:nvPr>
            <p:custDataLst>
              <p:tags r:id="rId8"/>
            </p:custDataLst>
          </p:nvPr>
        </p:nvPicPr>
        <p:blipFill>
          <a:blip r:embed="rId7"/>
          <a:stretch>
            <a:fillRect/>
          </a:stretch>
        </p:blipFill>
        <p:spPr>
          <a:xfrm flipH="1">
            <a:off x="11061700" y="11722100"/>
            <a:ext cx="0" cy="0"/>
          </a:xfrm>
          <a:prstGeom prst="rect">
            <a:avLst/>
          </a:prstGeom>
          <a:ln>
            <a:noFill/>
          </a:ln>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BFBFB"/>
        </a:solidFill>
        <a:effectLst/>
      </p:bgPr>
    </p:bg>
    <p:spTree>
      <p:nvGrpSpPr>
        <p:cNvPr id="1" name=""/>
        <p:cNvGrpSpPr/>
        <p:nvPr>
          <p:custDataLst>
            <p:tags r:id="rId2"/>
          </p:custDataLst>
        </p:nvPr>
      </p:nvGrpSpPr>
      <p:grpSpPr>
        <a:xfrm>
          <a:off x="0" y="0"/>
          <a:ext cx="0" cy="0"/>
        </a:xfrm>
      </p:grpSpPr>
      <p:pic>
        <p:nvPicPr>
          <p:cNvPr id="25" name="图片 24" title=""/>
          <p:cNvPicPr>
            <a:picLocks noChangeAspect="1"/>
          </p:cNvPicPr>
          <p:nvPr>
            <p:custDataLst>
              <p:tags r:id="rId4"/>
            </p:custDataLst>
          </p:nvPr>
        </p:nvPicPr>
        <p:blipFill>
          <a:blip r:embed="rId3"/>
          <a:srcRect l="374" t="56422" r="16178"/>
          <a:stretch>
            <a:fillRect/>
          </a:stretch>
        </p:blipFill>
        <p:spPr>
          <a:xfrm>
            <a:off x="0" y="3159232"/>
            <a:ext cx="9144000" cy="1984268"/>
          </a:xfrm>
          <a:prstGeom prst="rect">
            <a:avLst/>
          </a:prstGeom>
        </p:spPr>
      </p:pic>
      <p:sp>
        <p:nvSpPr>
          <p:cNvPr id="4" name="椭圆 3" title=""/>
          <p:cNvSpPr/>
          <p:nvPr>
            <p:custDataLst>
              <p:tags r:id="rId5"/>
            </p:custDataLst>
          </p:nvPr>
        </p:nvSpPr>
        <p:spPr>
          <a:xfrm>
            <a:off x="7391400" y="754966"/>
            <a:ext cx="250825" cy="250825"/>
          </a:xfrm>
          <a:prstGeom prst="ellipse">
            <a:avLst/>
          </a:prstGeom>
          <a:solidFill>
            <a:srgbClr val="F398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a:ea typeface="+mn-ea"/>
                <a:cs typeface="+mn-cs"/>
              </a:defRPr>
            </a:lvl1pPr>
            <a:lvl2pPr marL="342900" algn="l" defTabSz="685800" rtl="0" eaLnBrk="1" latinLnBrk="0" hangingPunct="1">
              <a:defRPr sz="1350" kern="1200">
                <a:solidFill>
                  <a:srgbClr val="FFFFFF"/>
                </a:solidFill>
                <a:latin typeface="Calibri"/>
                <a:ea typeface="+mn-ea"/>
                <a:cs typeface="+mn-cs"/>
              </a:defRPr>
            </a:lvl2pPr>
            <a:lvl3pPr marL="685800" algn="l" defTabSz="685800" rtl="0" eaLnBrk="1" latinLnBrk="0" hangingPunct="1">
              <a:defRPr sz="1350" kern="1200">
                <a:solidFill>
                  <a:srgbClr val="FFFFFF"/>
                </a:solidFill>
                <a:latin typeface="Calibri"/>
                <a:ea typeface="+mn-ea"/>
                <a:cs typeface="+mn-cs"/>
              </a:defRPr>
            </a:lvl3pPr>
            <a:lvl4pPr marL="1028700" algn="l" defTabSz="685800" rtl="0" eaLnBrk="1" latinLnBrk="0" hangingPunct="1">
              <a:defRPr sz="1350" kern="1200">
                <a:solidFill>
                  <a:srgbClr val="FFFFFF"/>
                </a:solidFill>
                <a:latin typeface="Calibri"/>
                <a:ea typeface="+mn-ea"/>
                <a:cs typeface="+mn-cs"/>
              </a:defRPr>
            </a:lvl4pPr>
            <a:lvl5pPr marL="1371600" algn="l" defTabSz="685800" rtl="0" eaLnBrk="1" latinLnBrk="0" hangingPunct="1">
              <a:defRPr sz="1350" kern="1200">
                <a:solidFill>
                  <a:srgbClr val="FFFFFF"/>
                </a:solidFill>
                <a:latin typeface="Calibri"/>
                <a:ea typeface="+mn-ea"/>
                <a:cs typeface="+mn-cs"/>
              </a:defRPr>
            </a:lvl5pPr>
            <a:lvl6pPr marL="1714500" algn="l" defTabSz="685800" rtl="0" eaLnBrk="1" latinLnBrk="0" hangingPunct="1">
              <a:defRPr sz="1350" kern="1200">
                <a:solidFill>
                  <a:srgbClr val="FFFFFF"/>
                </a:solidFill>
                <a:latin typeface="Calibri"/>
                <a:ea typeface="+mn-ea"/>
                <a:cs typeface="+mn-cs"/>
              </a:defRPr>
            </a:lvl6pPr>
            <a:lvl7pPr marL="2057400" algn="l" defTabSz="685800" rtl="0" eaLnBrk="1" latinLnBrk="0" hangingPunct="1">
              <a:defRPr sz="1350" kern="1200">
                <a:solidFill>
                  <a:srgbClr val="FFFFFF"/>
                </a:solidFill>
                <a:latin typeface="Calibri"/>
                <a:ea typeface="+mn-ea"/>
                <a:cs typeface="+mn-cs"/>
              </a:defRPr>
            </a:lvl7pPr>
            <a:lvl8pPr marL="2400300" algn="l" defTabSz="685800" rtl="0" eaLnBrk="1" latinLnBrk="0" hangingPunct="1">
              <a:defRPr sz="1350" kern="1200">
                <a:solidFill>
                  <a:srgbClr val="FFFFFF"/>
                </a:solidFill>
                <a:latin typeface="Calibri"/>
                <a:ea typeface="+mn-ea"/>
                <a:cs typeface="+mn-cs"/>
              </a:defRPr>
            </a:lvl8pPr>
            <a:lvl9pPr marL="2743200" algn="l" defTabSz="685800" rtl="0" eaLnBrk="1" latinLnBrk="0" hangingPunct="1">
              <a:defRPr sz="1350" kern="1200">
                <a:solidFill>
                  <a:srgbClr val="FFFFFF"/>
                </a:solidFill>
                <a:latin typeface="Calibri"/>
                <a:ea typeface="+mn-ea"/>
                <a:cs typeface="+mn-cs"/>
              </a:defRPr>
            </a:lvl9pPr>
          </a:lstStyle>
          <a:p>
            <a:pPr marL="0" marR="0" lvl="0" indent="0" algn="ctr" defTabSz="6858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srgbClr val="FFFFFF"/>
              </a:solidFill>
              <a:effectLst/>
              <a:uLnTx/>
              <a:uFillTx/>
              <a:latin typeface="Calibri"/>
              <a:ea typeface="仿宋" panose="02010609060101010101" charset="-122"/>
              <a:cs typeface="+mn-cs"/>
            </a:endParaRPr>
          </a:p>
        </p:txBody>
      </p:sp>
      <p:sp>
        <p:nvSpPr>
          <p:cNvPr id="19" name="椭圆 18" title=""/>
          <p:cNvSpPr/>
          <p:nvPr>
            <p:custDataLst>
              <p:tags r:id="rId6"/>
            </p:custDataLst>
          </p:nvPr>
        </p:nvSpPr>
        <p:spPr>
          <a:xfrm>
            <a:off x="8509000" y="-262730"/>
            <a:ext cx="968375" cy="968375"/>
          </a:xfrm>
          <a:prstGeom prst="ellipse">
            <a:avLst/>
          </a:prstGeom>
          <a:solidFill>
            <a:srgbClr val="FD65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a:ea typeface="+mn-ea"/>
                <a:cs typeface="+mn-cs"/>
              </a:defRPr>
            </a:lvl1pPr>
            <a:lvl2pPr marL="342900" algn="l" defTabSz="685800" rtl="0" eaLnBrk="1" latinLnBrk="0" hangingPunct="1">
              <a:defRPr sz="1350" kern="1200">
                <a:solidFill>
                  <a:srgbClr val="FFFFFF"/>
                </a:solidFill>
                <a:latin typeface="Calibri"/>
                <a:ea typeface="+mn-ea"/>
                <a:cs typeface="+mn-cs"/>
              </a:defRPr>
            </a:lvl2pPr>
            <a:lvl3pPr marL="685800" algn="l" defTabSz="685800" rtl="0" eaLnBrk="1" latinLnBrk="0" hangingPunct="1">
              <a:defRPr sz="1350" kern="1200">
                <a:solidFill>
                  <a:srgbClr val="FFFFFF"/>
                </a:solidFill>
                <a:latin typeface="Calibri"/>
                <a:ea typeface="+mn-ea"/>
                <a:cs typeface="+mn-cs"/>
              </a:defRPr>
            </a:lvl3pPr>
            <a:lvl4pPr marL="1028700" algn="l" defTabSz="685800" rtl="0" eaLnBrk="1" latinLnBrk="0" hangingPunct="1">
              <a:defRPr sz="1350" kern="1200">
                <a:solidFill>
                  <a:srgbClr val="FFFFFF"/>
                </a:solidFill>
                <a:latin typeface="Calibri"/>
                <a:ea typeface="+mn-ea"/>
                <a:cs typeface="+mn-cs"/>
              </a:defRPr>
            </a:lvl4pPr>
            <a:lvl5pPr marL="1371600" algn="l" defTabSz="685800" rtl="0" eaLnBrk="1" latinLnBrk="0" hangingPunct="1">
              <a:defRPr sz="1350" kern="1200">
                <a:solidFill>
                  <a:srgbClr val="FFFFFF"/>
                </a:solidFill>
                <a:latin typeface="Calibri"/>
                <a:ea typeface="+mn-ea"/>
                <a:cs typeface="+mn-cs"/>
              </a:defRPr>
            </a:lvl5pPr>
            <a:lvl6pPr marL="1714500" algn="l" defTabSz="685800" rtl="0" eaLnBrk="1" latinLnBrk="0" hangingPunct="1">
              <a:defRPr sz="1350" kern="1200">
                <a:solidFill>
                  <a:srgbClr val="FFFFFF"/>
                </a:solidFill>
                <a:latin typeface="Calibri"/>
                <a:ea typeface="+mn-ea"/>
                <a:cs typeface="+mn-cs"/>
              </a:defRPr>
            </a:lvl6pPr>
            <a:lvl7pPr marL="2057400" algn="l" defTabSz="685800" rtl="0" eaLnBrk="1" latinLnBrk="0" hangingPunct="1">
              <a:defRPr sz="1350" kern="1200">
                <a:solidFill>
                  <a:srgbClr val="FFFFFF"/>
                </a:solidFill>
                <a:latin typeface="Calibri"/>
                <a:ea typeface="+mn-ea"/>
                <a:cs typeface="+mn-cs"/>
              </a:defRPr>
            </a:lvl7pPr>
            <a:lvl8pPr marL="2400300" algn="l" defTabSz="685800" rtl="0" eaLnBrk="1" latinLnBrk="0" hangingPunct="1">
              <a:defRPr sz="1350" kern="1200">
                <a:solidFill>
                  <a:srgbClr val="FFFFFF"/>
                </a:solidFill>
                <a:latin typeface="Calibri"/>
                <a:ea typeface="+mn-ea"/>
                <a:cs typeface="+mn-cs"/>
              </a:defRPr>
            </a:lvl8pPr>
            <a:lvl9pPr marL="2743200" algn="l" defTabSz="685800" rtl="0" eaLnBrk="1" latinLnBrk="0" hangingPunct="1">
              <a:defRPr sz="1350" kern="1200">
                <a:solidFill>
                  <a:srgbClr val="FFFFFF"/>
                </a:solidFill>
                <a:latin typeface="Calibri"/>
                <a:ea typeface="+mn-ea"/>
                <a:cs typeface="+mn-cs"/>
              </a:defRPr>
            </a:lvl9pPr>
          </a:lstStyle>
          <a:p>
            <a:pPr marL="0" marR="0" lvl="0" indent="0" algn="ctr" defTabSz="6858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srgbClr val="FFFFFF"/>
              </a:solidFill>
              <a:effectLst/>
              <a:uLnTx/>
              <a:uFillTx/>
              <a:latin typeface="Calibri"/>
              <a:ea typeface="仿宋" panose="02010609060101010101" charset="-122"/>
              <a:cs typeface="+mn-cs"/>
            </a:endParaRPr>
          </a:p>
        </p:txBody>
      </p:sp>
      <p:sp>
        <p:nvSpPr>
          <p:cNvPr id="21" name="椭圆 20" title=""/>
          <p:cNvSpPr/>
          <p:nvPr>
            <p:custDataLst>
              <p:tags r:id="rId7"/>
            </p:custDataLst>
          </p:nvPr>
        </p:nvSpPr>
        <p:spPr>
          <a:xfrm>
            <a:off x="7516812" y="-657066"/>
            <a:ext cx="1314450" cy="1314450"/>
          </a:xfrm>
          <a:prstGeom prst="ellipse">
            <a:avLst/>
          </a:prstGeom>
          <a:noFill/>
          <a:ln w="25400">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a:ea typeface="+mn-ea"/>
                <a:cs typeface="+mn-cs"/>
              </a:defRPr>
            </a:lvl1pPr>
            <a:lvl2pPr marL="342900" algn="l" defTabSz="685800" rtl="0" eaLnBrk="1" latinLnBrk="0" hangingPunct="1">
              <a:defRPr sz="1350" kern="1200">
                <a:solidFill>
                  <a:srgbClr val="FFFFFF"/>
                </a:solidFill>
                <a:latin typeface="Calibri"/>
                <a:ea typeface="+mn-ea"/>
                <a:cs typeface="+mn-cs"/>
              </a:defRPr>
            </a:lvl2pPr>
            <a:lvl3pPr marL="685800" algn="l" defTabSz="685800" rtl="0" eaLnBrk="1" latinLnBrk="0" hangingPunct="1">
              <a:defRPr sz="1350" kern="1200">
                <a:solidFill>
                  <a:srgbClr val="FFFFFF"/>
                </a:solidFill>
                <a:latin typeface="Calibri"/>
                <a:ea typeface="+mn-ea"/>
                <a:cs typeface="+mn-cs"/>
              </a:defRPr>
            </a:lvl3pPr>
            <a:lvl4pPr marL="1028700" algn="l" defTabSz="685800" rtl="0" eaLnBrk="1" latinLnBrk="0" hangingPunct="1">
              <a:defRPr sz="1350" kern="1200">
                <a:solidFill>
                  <a:srgbClr val="FFFFFF"/>
                </a:solidFill>
                <a:latin typeface="Calibri"/>
                <a:ea typeface="+mn-ea"/>
                <a:cs typeface="+mn-cs"/>
              </a:defRPr>
            </a:lvl4pPr>
            <a:lvl5pPr marL="1371600" algn="l" defTabSz="685800" rtl="0" eaLnBrk="1" latinLnBrk="0" hangingPunct="1">
              <a:defRPr sz="1350" kern="1200">
                <a:solidFill>
                  <a:srgbClr val="FFFFFF"/>
                </a:solidFill>
                <a:latin typeface="Calibri"/>
                <a:ea typeface="+mn-ea"/>
                <a:cs typeface="+mn-cs"/>
              </a:defRPr>
            </a:lvl5pPr>
            <a:lvl6pPr marL="1714500" algn="l" defTabSz="685800" rtl="0" eaLnBrk="1" latinLnBrk="0" hangingPunct="1">
              <a:defRPr sz="1350" kern="1200">
                <a:solidFill>
                  <a:srgbClr val="FFFFFF"/>
                </a:solidFill>
                <a:latin typeface="Calibri"/>
                <a:ea typeface="+mn-ea"/>
                <a:cs typeface="+mn-cs"/>
              </a:defRPr>
            </a:lvl6pPr>
            <a:lvl7pPr marL="2057400" algn="l" defTabSz="685800" rtl="0" eaLnBrk="1" latinLnBrk="0" hangingPunct="1">
              <a:defRPr sz="1350" kern="1200">
                <a:solidFill>
                  <a:srgbClr val="FFFFFF"/>
                </a:solidFill>
                <a:latin typeface="Calibri"/>
                <a:ea typeface="+mn-ea"/>
                <a:cs typeface="+mn-cs"/>
              </a:defRPr>
            </a:lvl7pPr>
            <a:lvl8pPr marL="2400300" algn="l" defTabSz="685800" rtl="0" eaLnBrk="1" latinLnBrk="0" hangingPunct="1">
              <a:defRPr sz="1350" kern="1200">
                <a:solidFill>
                  <a:srgbClr val="FFFFFF"/>
                </a:solidFill>
                <a:latin typeface="Calibri"/>
                <a:ea typeface="+mn-ea"/>
                <a:cs typeface="+mn-cs"/>
              </a:defRPr>
            </a:lvl8pPr>
            <a:lvl9pPr marL="2743200" algn="l" defTabSz="685800" rtl="0" eaLnBrk="1" latinLnBrk="0" hangingPunct="1">
              <a:defRPr sz="1350" kern="1200">
                <a:solidFill>
                  <a:srgbClr val="FFFFFF"/>
                </a:solidFill>
                <a:latin typeface="Calibri"/>
                <a:ea typeface="+mn-ea"/>
                <a:cs typeface="+mn-cs"/>
              </a:defRPr>
            </a:lvl9pPr>
          </a:lstStyle>
          <a:p>
            <a:pPr marL="0" marR="0" lvl="0" indent="0" algn="ctr" defTabSz="6858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srgbClr val="FFFFFF"/>
              </a:solidFill>
              <a:effectLst/>
              <a:uLnTx/>
              <a:uFillTx/>
              <a:latin typeface="Calibri"/>
              <a:ea typeface="仿宋" panose="02010609060101010101" charset="-122"/>
              <a:cs typeface="+mn-cs"/>
            </a:endParaRPr>
          </a:p>
        </p:txBody>
      </p:sp>
      <p:sp>
        <p:nvSpPr>
          <p:cNvPr id="40" name="矩形 39" title=""/>
          <p:cNvSpPr/>
          <p:nvPr>
            <p:custDataLst>
              <p:tags r:id="rId8"/>
            </p:custDataLst>
          </p:nvPr>
        </p:nvSpPr>
        <p:spPr>
          <a:xfrm>
            <a:off x="1708957" y="2482124"/>
            <a:ext cx="6800043" cy="677108"/>
          </a:xfrm>
          <a:prstGeom prst="rect">
            <a:avLst/>
          </a:prstGeom>
          <a:noFill/>
          <a:ln>
            <a:noFill/>
          </a:ln>
        </p:spPr>
        <p:txBody>
          <a:bodyPr wrap="square" lIns="0" tIns="0" rIns="0" bIns="0">
            <a:spAutoFit/>
          </a:bodyPr>
          <a:lstStyle>
            <a:defPPr>
              <a:defRPr lang="zh-CN"/>
            </a:defPPr>
            <a:lvl1pPr marL="0" algn="l" defTabSz="685800" rtl="0" eaLnBrk="1" latinLnBrk="0" hangingPunct="1">
              <a:buFont typeface="Arial" pitchFamily="34" charset="0"/>
              <a:defRPr sz="1350" kern="1200">
                <a:solidFill>
                  <a:schemeClr val="tx1"/>
                </a:solidFill>
                <a:latin typeface="Arial" pitchFamily="34" charset="0"/>
                <a:ea typeface="微软雅黑"/>
                <a:cs typeface="+mn-cs"/>
              </a:defRPr>
            </a:lvl1pPr>
            <a:lvl2pPr marL="742950" indent="-285750" algn="l" defTabSz="685800" rtl="0" eaLnBrk="1" latinLnBrk="0" hangingPunct="1">
              <a:buFont typeface="Arial" pitchFamily="34" charset="0"/>
              <a:defRPr sz="1350" kern="1200">
                <a:solidFill>
                  <a:schemeClr val="tx1"/>
                </a:solidFill>
                <a:latin typeface="Arial" pitchFamily="34" charset="0"/>
                <a:ea typeface="微软雅黑"/>
                <a:cs typeface="+mn-cs"/>
              </a:defRPr>
            </a:lvl2pPr>
            <a:lvl3pPr marL="1143000" indent="-228600" algn="l" defTabSz="685800" rtl="0" eaLnBrk="1" latinLnBrk="0" hangingPunct="1">
              <a:buFont typeface="Arial" pitchFamily="34" charset="0"/>
              <a:defRPr sz="1350" kern="1200">
                <a:solidFill>
                  <a:schemeClr val="tx1"/>
                </a:solidFill>
                <a:latin typeface="Arial" pitchFamily="34" charset="0"/>
                <a:ea typeface="微软雅黑"/>
                <a:cs typeface="+mn-cs"/>
              </a:defRPr>
            </a:lvl3pPr>
            <a:lvl4pPr marL="1600200" indent="-228600" algn="l" defTabSz="685800" rtl="0" eaLnBrk="1" latinLnBrk="0" hangingPunct="1">
              <a:buFont typeface="Arial" pitchFamily="34" charset="0"/>
              <a:defRPr sz="1350" kern="1200">
                <a:solidFill>
                  <a:schemeClr val="tx1"/>
                </a:solidFill>
                <a:latin typeface="Arial" pitchFamily="34" charset="0"/>
                <a:ea typeface="微软雅黑"/>
                <a:cs typeface="+mn-cs"/>
              </a:defRPr>
            </a:lvl4pPr>
            <a:lvl5pPr marL="2057400" indent="-228600" algn="l" defTabSz="685800" rtl="0" eaLnBrk="1" latinLnBrk="0" hangingPunct="1">
              <a:buFont typeface="Arial" pitchFamily="34" charset="0"/>
              <a:defRPr sz="1350" kern="1200">
                <a:solidFill>
                  <a:schemeClr val="tx1"/>
                </a:solidFill>
                <a:latin typeface="Arial" pitchFamily="34" charset="0"/>
                <a:ea typeface="微软雅黑"/>
                <a:cs typeface="+mn-cs"/>
              </a:defRPr>
            </a:lvl5pPr>
            <a:lvl6pPr marL="2514600" indent="-228600" algn="l" defTabSz="685800" rtl="0" eaLnBrk="0" fontAlgn="base" latinLnBrk="0" hangingPunct="0">
              <a:spcBef>
                <a:spcPct val="0"/>
              </a:spcBef>
              <a:spcAft>
                <a:spcPct val="0"/>
              </a:spcAft>
              <a:buFont typeface="Arial" pitchFamily="34" charset="0"/>
              <a:defRPr sz="1350" kern="1200">
                <a:solidFill>
                  <a:schemeClr val="tx1"/>
                </a:solidFill>
                <a:latin typeface="Arial" pitchFamily="34" charset="0"/>
                <a:ea typeface="微软雅黑"/>
                <a:cs typeface="+mn-cs"/>
              </a:defRPr>
            </a:lvl6pPr>
            <a:lvl7pPr marL="2971800" indent="-228600" algn="l" defTabSz="685800" rtl="0" eaLnBrk="0" fontAlgn="base" latinLnBrk="0" hangingPunct="0">
              <a:spcBef>
                <a:spcPct val="0"/>
              </a:spcBef>
              <a:spcAft>
                <a:spcPct val="0"/>
              </a:spcAft>
              <a:buFont typeface="Arial" pitchFamily="34" charset="0"/>
              <a:defRPr sz="1350" kern="1200">
                <a:solidFill>
                  <a:schemeClr val="tx1"/>
                </a:solidFill>
                <a:latin typeface="Arial" pitchFamily="34" charset="0"/>
                <a:ea typeface="微软雅黑"/>
                <a:cs typeface="+mn-cs"/>
              </a:defRPr>
            </a:lvl7pPr>
            <a:lvl8pPr marL="3429000" indent="-228600" algn="l" defTabSz="685800" rtl="0" eaLnBrk="0" fontAlgn="base" latinLnBrk="0" hangingPunct="0">
              <a:spcBef>
                <a:spcPct val="0"/>
              </a:spcBef>
              <a:spcAft>
                <a:spcPct val="0"/>
              </a:spcAft>
              <a:buFont typeface="Arial" pitchFamily="34" charset="0"/>
              <a:defRPr sz="1350" kern="1200">
                <a:solidFill>
                  <a:schemeClr val="tx1"/>
                </a:solidFill>
                <a:latin typeface="Arial" pitchFamily="34" charset="0"/>
                <a:ea typeface="微软雅黑"/>
                <a:cs typeface="+mn-cs"/>
              </a:defRPr>
            </a:lvl8pPr>
            <a:lvl9pPr marL="3886200" indent="-228600" algn="l" defTabSz="685800" rtl="0" eaLnBrk="0" fontAlgn="base" latinLnBrk="0" hangingPunct="0">
              <a:spcBef>
                <a:spcPct val="0"/>
              </a:spcBef>
              <a:spcAft>
                <a:spcPct val="0"/>
              </a:spcAft>
              <a:buFont typeface="Arial" pitchFamily="34" charset="0"/>
              <a:defRPr sz="1350" kern="1200">
                <a:solidFill>
                  <a:schemeClr val="tx1"/>
                </a:solidFill>
                <a:latin typeface="Arial" pitchFamily="34" charset="0"/>
                <a:ea typeface="微软雅黑"/>
                <a:cs typeface="+mn-cs"/>
              </a:defRPr>
            </a:lvl9pPr>
          </a:lstStyle>
          <a:p>
            <a:pPr lvl="0" algn="ctr" fontAlgn="base">
              <a:spcBef>
                <a:spcPct val="0"/>
              </a:spcBef>
              <a:spcAft>
                <a:spcPct val="0"/>
              </a:spcAft>
              <a:defRPr/>
            </a:pPr>
            <a:r>
              <a:rPr lang="zh-CN" altLang="en-US" sz="4400" b="1" spc="450">
                <a:solidFill>
                  <a:prstClr val="black">
                    <a:lumMod val="75000"/>
                    <a:lumOff val="25000"/>
                  </a:prstClr>
                </a:solidFill>
                <a:latin typeface="微软雅黑" panose="020b0503020204020204" charset="-122"/>
                <a:sym typeface="微软雅黑" panose="020b0503020204020204" charset="-122"/>
              </a:rPr>
              <a:t>高考考</a:t>
            </a:r>
            <a:r>
              <a:rPr lang="zh-CN" altLang="en-US" sz="4400" b="1" spc="450" smtClean="0">
                <a:solidFill>
                  <a:prstClr val="black">
                    <a:lumMod val="75000"/>
                    <a:lumOff val="25000"/>
                  </a:prstClr>
                </a:solidFill>
                <a:latin typeface="微软雅黑" panose="020b0503020204020204" charset="-122"/>
                <a:sym typeface="微软雅黑" panose="020b0503020204020204" charset="-122"/>
              </a:rPr>
              <a:t>什么（课标）？</a:t>
            </a:r>
            <a:endParaRPr kumimoji="0" lang="zh-CN" altLang="en-US" sz="4400" b="1" i="0" u="none" strike="noStrike" kern="1200" cap="none" spc="450" normalizeH="0" baseline="0" noProof="0">
              <a:ln>
                <a:noFill/>
              </a:ln>
              <a:solidFill>
                <a:prstClr val="black">
                  <a:lumMod val="75000"/>
                  <a:lumOff val="25000"/>
                </a:prstClr>
              </a:solidFill>
              <a:effectLst/>
              <a:uLnTx/>
              <a:uFillTx/>
              <a:latin typeface="微软雅黑" panose="020b0503020204020204" charset="-122"/>
              <a:ea typeface="微软雅黑"/>
              <a:cs typeface="+mn-cs"/>
              <a:sym typeface="微软雅黑" panose="020b0503020204020204" charset="-122"/>
            </a:endParaRPr>
          </a:p>
        </p:txBody>
      </p:sp>
      <p:grpSp>
        <p:nvGrpSpPr>
          <p:cNvPr id="6" name="组合 5" title=""/>
          <p:cNvGrpSpPr/>
          <p:nvPr>
            <p:custDataLst>
              <p:tags r:id="rId9"/>
            </p:custDataLst>
          </p:nvPr>
        </p:nvGrpSpPr>
        <p:grpSpPr>
          <a:xfrm>
            <a:off x="2312153" y="1014055"/>
            <a:ext cx="4519694" cy="854056"/>
            <a:chOff x="3467100" y="1800225"/>
            <a:chExt cx="2133600" cy="600075"/>
          </a:xfrm>
        </p:grpSpPr>
        <p:sp>
          <p:nvSpPr>
            <p:cNvPr id="3" name="圆角矩形 2"/>
            <p:cNvSpPr/>
            <p:nvPr>
              <p:custDataLst>
                <p:tags r:id="rId10"/>
              </p:custDataLst>
            </p:nvPr>
          </p:nvSpPr>
          <p:spPr>
            <a:xfrm>
              <a:off x="3467100" y="1800225"/>
              <a:ext cx="2133600" cy="600075"/>
            </a:xfrm>
            <a:prstGeom prst="roundRect">
              <a:avLst>
                <a:gd name="adj" fmla="val 50000"/>
              </a:avLst>
            </a:prstGeom>
            <a:noFill/>
            <a:ln w="25400">
              <a:solidFill>
                <a:srgbClr val="FD652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a:ea typeface="+mn-ea"/>
                  <a:cs typeface="+mn-cs"/>
                </a:defRPr>
              </a:lvl1pPr>
              <a:lvl2pPr marL="342900" algn="l" defTabSz="685800" rtl="0" eaLnBrk="1" latinLnBrk="0" hangingPunct="1">
                <a:defRPr sz="1350" kern="1200">
                  <a:solidFill>
                    <a:srgbClr val="FFFFFF"/>
                  </a:solidFill>
                  <a:latin typeface="Calibri"/>
                  <a:ea typeface="+mn-ea"/>
                  <a:cs typeface="+mn-cs"/>
                </a:defRPr>
              </a:lvl2pPr>
              <a:lvl3pPr marL="685800" algn="l" defTabSz="685800" rtl="0" eaLnBrk="1" latinLnBrk="0" hangingPunct="1">
                <a:defRPr sz="1350" kern="1200">
                  <a:solidFill>
                    <a:srgbClr val="FFFFFF"/>
                  </a:solidFill>
                  <a:latin typeface="Calibri"/>
                  <a:ea typeface="+mn-ea"/>
                  <a:cs typeface="+mn-cs"/>
                </a:defRPr>
              </a:lvl3pPr>
              <a:lvl4pPr marL="1028700" algn="l" defTabSz="685800" rtl="0" eaLnBrk="1" latinLnBrk="0" hangingPunct="1">
                <a:defRPr sz="1350" kern="1200">
                  <a:solidFill>
                    <a:srgbClr val="FFFFFF"/>
                  </a:solidFill>
                  <a:latin typeface="Calibri"/>
                  <a:ea typeface="+mn-ea"/>
                  <a:cs typeface="+mn-cs"/>
                </a:defRPr>
              </a:lvl4pPr>
              <a:lvl5pPr marL="1371600" algn="l" defTabSz="685800" rtl="0" eaLnBrk="1" latinLnBrk="0" hangingPunct="1">
                <a:defRPr sz="1350" kern="1200">
                  <a:solidFill>
                    <a:srgbClr val="FFFFFF"/>
                  </a:solidFill>
                  <a:latin typeface="Calibri"/>
                  <a:ea typeface="+mn-ea"/>
                  <a:cs typeface="+mn-cs"/>
                </a:defRPr>
              </a:lvl5pPr>
              <a:lvl6pPr marL="1714500" algn="l" defTabSz="685800" rtl="0" eaLnBrk="1" latinLnBrk="0" hangingPunct="1">
                <a:defRPr sz="1350" kern="1200">
                  <a:solidFill>
                    <a:srgbClr val="FFFFFF"/>
                  </a:solidFill>
                  <a:latin typeface="Calibri"/>
                  <a:ea typeface="+mn-ea"/>
                  <a:cs typeface="+mn-cs"/>
                </a:defRPr>
              </a:lvl6pPr>
              <a:lvl7pPr marL="2057400" algn="l" defTabSz="685800" rtl="0" eaLnBrk="1" latinLnBrk="0" hangingPunct="1">
                <a:defRPr sz="1350" kern="1200">
                  <a:solidFill>
                    <a:srgbClr val="FFFFFF"/>
                  </a:solidFill>
                  <a:latin typeface="Calibri"/>
                  <a:ea typeface="+mn-ea"/>
                  <a:cs typeface="+mn-cs"/>
                </a:defRPr>
              </a:lvl7pPr>
              <a:lvl8pPr marL="2400300" algn="l" defTabSz="685800" rtl="0" eaLnBrk="1" latinLnBrk="0" hangingPunct="1">
                <a:defRPr sz="1350" kern="1200">
                  <a:solidFill>
                    <a:srgbClr val="FFFFFF"/>
                  </a:solidFill>
                  <a:latin typeface="Calibri"/>
                  <a:ea typeface="+mn-ea"/>
                  <a:cs typeface="+mn-cs"/>
                </a:defRPr>
              </a:lvl8pPr>
              <a:lvl9pPr marL="2743200" algn="l" defTabSz="685800" rtl="0" eaLnBrk="1" latinLnBrk="0" hangingPunct="1">
                <a:defRPr sz="1350" kern="1200">
                  <a:solidFill>
                    <a:srgbClr val="FFFFFF"/>
                  </a:solidFill>
                  <a:latin typeface="Calibri"/>
                  <a:ea typeface="+mn-ea"/>
                  <a:cs typeface="+mn-cs"/>
                </a:defRPr>
              </a:lvl9pPr>
            </a:lstStyle>
            <a:p>
              <a:pPr marL="0" marR="0" lvl="0" indent="0" algn="ctr" defTabSz="6858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srgbClr val="FFFFFF"/>
                </a:solidFill>
                <a:effectLst/>
                <a:uLnTx/>
                <a:uFillTx/>
                <a:latin typeface="Calibri"/>
                <a:ea typeface="仿宋" panose="02010609060101010101" charset="-122"/>
                <a:cs typeface="+mn-cs"/>
              </a:endParaRPr>
            </a:p>
          </p:txBody>
        </p:sp>
        <p:sp>
          <p:nvSpPr>
            <p:cNvPr id="42" name="TextBox 79"/>
            <p:cNvSpPr txBox="1"/>
            <p:nvPr>
              <p:custDataLst>
                <p:tags r:id="rId11"/>
              </p:custDataLst>
            </p:nvPr>
          </p:nvSpPr>
          <p:spPr>
            <a:xfrm>
              <a:off x="3604348" y="1901593"/>
              <a:ext cx="1894501" cy="367624"/>
            </a:xfrm>
            <a:prstGeom prst="rect">
              <a:avLst/>
            </a:prstGeom>
            <a:noFill/>
          </p:spPr>
          <p:txBody>
            <a:bodyPr wrap="square" rtlCol="0">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685800" rtl="0" eaLnBrk="1" fontAlgn="auto" latinLnBrk="0" hangingPunct="1">
                <a:lnSpc>
                  <a:spcPct val="100000"/>
                </a:lnSpc>
                <a:spcBef>
                  <a:spcPct val="0"/>
                </a:spcBef>
                <a:spcAft>
                  <a:spcPct val="0"/>
                </a:spcAft>
                <a:buClrTx/>
                <a:buSzTx/>
                <a:buFontTx/>
                <a:buNone/>
                <a:defRPr/>
              </a:pPr>
              <a:r>
                <a:rPr kumimoji="0" lang="zh-CN" altLang="en-US" sz="2800" b="1" i="0" u="none" strike="noStrike" kern="1200" cap="none" spc="0" normalizeH="0" baseline="0" noProof="0" smtClean="0">
                  <a:ln>
                    <a:noFill/>
                  </a:ln>
                  <a:solidFill>
                    <a:srgbClr val="FD6526"/>
                  </a:solidFill>
                  <a:effectLst/>
                  <a:uLnTx/>
                  <a:uFillTx/>
                  <a:latin typeface="微软雅黑" panose="020b0503020204020204" charset="-122"/>
                  <a:ea typeface="微软雅黑"/>
                  <a:cs typeface="+mn-cs"/>
                  <a:sym typeface="微软雅黑" panose="020b0503020204020204" charset="-122"/>
                </a:rPr>
                <a:t>第一部分</a:t>
              </a:r>
              <a:endParaRPr kumimoji="0" lang="zh-CN" altLang="en-US" sz="2800" b="1" i="0" u="none" strike="noStrike" kern="1200" cap="none" spc="0" normalizeH="0" baseline="0" noProof="0">
                <a:ln>
                  <a:noFill/>
                </a:ln>
                <a:solidFill>
                  <a:srgbClr val="FD6526"/>
                </a:solidFill>
                <a:effectLst/>
                <a:uLnTx/>
                <a:uFillTx/>
                <a:latin typeface="微软雅黑" panose="020b0503020204020204" charset="-122"/>
                <a:ea typeface="微软雅黑"/>
                <a:cs typeface="+mn-cs"/>
                <a:sym typeface="微软雅黑" panose="020b0503020204020204" charset="-122"/>
              </a:endParaRPr>
            </a:p>
          </p:txBody>
        </p:sp>
      </p:grpSp>
      <p:pic>
        <p:nvPicPr>
          <p:cNvPr id="14" name="图片 13" title=""/>
          <p:cNvPicPr/>
          <p:nvPr>
            <p:custDataLst>
              <p:tags r:id="rId14"/>
            </p:custDataLst>
          </p:nvPr>
        </p:nvPicPr>
        <p:blipFill>
          <a:blip r:embed="rId13"/>
          <a:srcRect l="9836" t="4198" r="1185" b="5778"/>
          <a:stretch>
            <a:fillRect/>
          </a:stretch>
        </p:blipFill>
        <p:spPr>
          <a:xfrm>
            <a:off x="87106" y="826404"/>
            <a:ext cx="1609614" cy="1609421"/>
          </a:xfrm>
          <a:prstGeom prst="ellipse">
            <a:avLst/>
          </a:prstGeom>
          <a:blipFill dpi="0" rotWithShape="1">
            <a:blip r:embed="rId12"/>
            <a:stretch>
              <a:fillRect/>
            </a:stretch>
          </a:blipFill>
          <a:ln w="38100">
            <a:solidFill>
              <a:srgbClr val="F39801"/>
            </a:solid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0" name="椭圆 9" title=""/>
          <p:cNvSpPr/>
          <p:nvPr>
            <p:custDataLst>
              <p:tags r:id="rId3"/>
            </p:custDataLst>
          </p:nvPr>
        </p:nvSpPr>
        <p:spPr>
          <a:xfrm>
            <a:off x="7391400" y="754966"/>
            <a:ext cx="250825" cy="250825"/>
          </a:xfrm>
          <a:prstGeom prst="ellipse">
            <a:avLst/>
          </a:prstGeom>
          <a:solidFill>
            <a:srgbClr val="F398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a:ea typeface="+mn-ea"/>
                <a:cs typeface="+mn-cs"/>
              </a:defRPr>
            </a:lvl1pPr>
            <a:lvl2pPr marL="342900" algn="l" defTabSz="685800" rtl="0" eaLnBrk="1" latinLnBrk="0" hangingPunct="1">
              <a:defRPr sz="1350" kern="1200">
                <a:solidFill>
                  <a:srgbClr val="FFFFFF"/>
                </a:solidFill>
                <a:latin typeface="Calibri"/>
                <a:ea typeface="+mn-ea"/>
                <a:cs typeface="+mn-cs"/>
              </a:defRPr>
            </a:lvl2pPr>
            <a:lvl3pPr marL="685800" algn="l" defTabSz="685800" rtl="0" eaLnBrk="1" latinLnBrk="0" hangingPunct="1">
              <a:defRPr sz="1350" kern="1200">
                <a:solidFill>
                  <a:srgbClr val="FFFFFF"/>
                </a:solidFill>
                <a:latin typeface="Calibri"/>
                <a:ea typeface="+mn-ea"/>
                <a:cs typeface="+mn-cs"/>
              </a:defRPr>
            </a:lvl3pPr>
            <a:lvl4pPr marL="1028700" algn="l" defTabSz="685800" rtl="0" eaLnBrk="1" latinLnBrk="0" hangingPunct="1">
              <a:defRPr sz="1350" kern="1200">
                <a:solidFill>
                  <a:srgbClr val="FFFFFF"/>
                </a:solidFill>
                <a:latin typeface="Calibri"/>
                <a:ea typeface="+mn-ea"/>
                <a:cs typeface="+mn-cs"/>
              </a:defRPr>
            </a:lvl4pPr>
            <a:lvl5pPr marL="1371600" algn="l" defTabSz="685800" rtl="0" eaLnBrk="1" latinLnBrk="0" hangingPunct="1">
              <a:defRPr sz="1350" kern="1200">
                <a:solidFill>
                  <a:srgbClr val="FFFFFF"/>
                </a:solidFill>
                <a:latin typeface="Calibri"/>
                <a:ea typeface="+mn-ea"/>
                <a:cs typeface="+mn-cs"/>
              </a:defRPr>
            </a:lvl5pPr>
            <a:lvl6pPr marL="1714500" algn="l" defTabSz="685800" rtl="0" eaLnBrk="1" latinLnBrk="0" hangingPunct="1">
              <a:defRPr sz="1350" kern="1200">
                <a:solidFill>
                  <a:srgbClr val="FFFFFF"/>
                </a:solidFill>
                <a:latin typeface="Calibri"/>
                <a:ea typeface="+mn-ea"/>
                <a:cs typeface="+mn-cs"/>
              </a:defRPr>
            </a:lvl6pPr>
            <a:lvl7pPr marL="2057400" algn="l" defTabSz="685800" rtl="0" eaLnBrk="1" latinLnBrk="0" hangingPunct="1">
              <a:defRPr sz="1350" kern="1200">
                <a:solidFill>
                  <a:srgbClr val="FFFFFF"/>
                </a:solidFill>
                <a:latin typeface="Calibri"/>
                <a:ea typeface="+mn-ea"/>
                <a:cs typeface="+mn-cs"/>
              </a:defRPr>
            </a:lvl7pPr>
            <a:lvl8pPr marL="2400300" algn="l" defTabSz="685800" rtl="0" eaLnBrk="1" latinLnBrk="0" hangingPunct="1">
              <a:defRPr sz="1350" kern="1200">
                <a:solidFill>
                  <a:srgbClr val="FFFFFF"/>
                </a:solidFill>
                <a:latin typeface="Calibri"/>
                <a:ea typeface="+mn-ea"/>
                <a:cs typeface="+mn-cs"/>
              </a:defRPr>
            </a:lvl8pPr>
            <a:lvl9pPr marL="2743200" algn="l" defTabSz="685800" rtl="0" eaLnBrk="1" latinLnBrk="0" hangingPunct="1">
              <a:defRPr sz="1350" kern="1200">
                <a:solidFill>
                  <a:srgbClr val="FFFFFF"/>
                </a:solidFill>
                <a:latin typeface="Calibri"/>
                <a:ea typeface="+mn-ea"/>
                <a:cs typeface="+mn-cs"/>
              </a:defRPr>
            </a:lvl9pPr>
          </a:lstStyle>
          <a:p>
            <a:pPr marL="0" marR="0" lvl="0" indent="0" algn="ctr" defTabSz="6858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srgbClr val="FFFFFF"/>
              </a:solidFill>
              <a:effectLst/>
              <a:uLnTx/>
              <a:uFillTx/>
              <a:latin typeface="Calibri"/>
              <a:ea typeface="仿宋" panose="02010609060101010101" charset="-122"/>
              <a:cs typeface="+mn-cs"/>
            </a:endParaRPr>
          </a:p>
        </p:txBody>
      </p:sp>
      <p:sp>
        <p:nvSpPr>
          <p:cNvPr id="11" name="椭圆 10" title=""/>
          <p:cNvSpPr/>
          <p:nvPr>
            <p:custDataLst>
              <p:tags r:id="rId4"/>
            </p:custDataLst>
          </p:nvPr>
        </p:nvSpPr>
        <p:spPr>
          <a:xfrm>
            <a:off x="8509000" y="-262730"/>
            <a:ext cx="968375" cy="968375"/>
          </a:xfrm>
          <a:prstGeom prst="ellipse">
            <a:avLst/>
          </a:prstGeom>
          <a:solidFill>
            <a:srgbClr val="FD65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a:ea typeface="+mn-ea"/>
                <a:cs typeface="+mn-cs"/>
              </a:defRPr>
            </a:lvl1pPr>
            <a:lvl2pPr marL="342900" algn="l" defTabSz="685800" rtl="0" eaLnBrk="1" latinLnBrk="0" hangingPunct="1">
              <a:defRPr sz="1350" kern="1200">
                <a:solidFill>
                  <a:srgbClr val="FFFFFF"/>
                </a:solidFill>
                <a:latin typeface="Calibri"/>
                <a:ea typeface="+mn-ea"/>
                <a:cs typeface="+mn-cs"/>
              </a:defRPr>
            </a:lvl2pPr>
            <a:lvl3pPr marL="685800" algn="l" defTabSz="685800" rtl="0" eaLnBrk="1" latinLnBrk="0" hangingPunct="1">
              <a:defRPr sz="1350" kern="1200">
                <a:solidFill>
                  <a:srgbClr val="FFFFFF"/>
                </a:solidFill>
                <a:latin typeface="Calibri"/>
                <a:ea typeface="+mn-ea"/>
                <a:cs typeface="+mn-cs"/>
              </a:defRPr>
            </a:lvl3pPr>
            <a:lvl4pPr marL="1028700" algn="l" defTabSz="685800" rtl="0" eaLnBrk="1" latinLnBrk="0" hangingPunct="1">
              <a:defRPr sz="1350" kern="1200">
                <a:solidFill>
                  <a:srgbClr val="FFFFFF"/>
                </a:solidFill>
                <a:latin typeface="Calibri"/>
                <a:ea typeface="+mn-ea"/>
                <a:cs typeface="+mn-cs"/>
              </a:defRPr>
            </a:lvl4pPr>
            <a:lvl5pPr marL="1371600" algn="l" defTabSz="685800" rtl="0" eaLnBrk="1" latinLnBrk="0" hangingPunct="1">
              <a:defRPr sz="1350" kern="1200">
                <a:solidFill>
                  <a:srgbClr val="FFFFFF"/>
                </a:solidFill>
                <a:latin typeface="Calibri"/>
                <a:ea typeface="+mn-ea"/>
                <a:cs typeface="+mn-cs"/>
              </a:defRPr>
            </a:lvl5pPr>
            <a:lvl6pPr marL="1714500" algn="l" defTabSz="685800" rtl="0" eaLnBrk="1" latinLnBrk="0" hangingPunct="1">
              <a:defRPr sz="1350" kern="1200">
                <a:solidFill>
                  <a:srgbClr val="FFFFFF"/>
                </a:solidFill>
                <a:latin typeface="Calibri"/>
                <a:ea typeface="+mn-ea"/>
                <a:cs typeface="+mn-cs"/>
              </a:defRPr>
            </a:lvl6pPr>
            <a:lvl7pPr marL="2057400" algn="l" defTabSz="685800" rtl="0" eaLnBrk="1" latinLnBrk="0" hangingPunct="1">
              <a:defRPr sz="1350" kern="1200">
                <a:solidFill>
                  <a:srgbClr val="FFFFFF"/>
                </a:solidFill>
                <a:latin typeface="Calibri"/>
                <a:ea typeface="+mn-ea"/>
                <a:cs typeface="+mn-cs"/>
              </a:defRPr>
            </a:lvl7pPr>
            <a:lvl8pPr marL="2400300" algn="l" defTabSz="685800" rtl="0" eaLnBrk="1" latinLnBrk="0" hangingPunct="1">
              <a:defRPr sz="1350" kern="1200">
                <a:solidFill>
                  <a:srgbClr val="FFFFFF"/>
                </a:solidFill>
                <a:latin typeface="Calibri"/>
                <a:ea typeface="+mn-ea"/>
                <a:cs typeface="+mn-cs"/>
              </a:defRPr>
            </a:lvl8pPr>
            <a:lvl9pPr marL="2743200" algn="l" defTabSz="685800" rtl="0" eaLnBrk="1" latinLnBrk="0" hangingPunct="1">
              <a:defRPr sz="1350" kern="1200">
                <a:solidFill>
                  <a:srgbClr val="FFFFFF"/>
                </a:solidFill>
                <a:latin typeface="Calibri"/>
                <a:ea typeface="+mn-ea"/>
                <a:cs typeface="+mn-cs"/>
              </a:defRPr>
            </a:lvl9pPr>
          </a:lstStyle>
          <a:p>
            <a:pPr marL="0" marR="0" lvl="0" indent="0" algn="ctr" defTabSz="6858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srgbClr val="FFFFFF"/>
              </a:solidFill>
              <a:effectLst/>
              <a:uLnTx/>
              <a:uFillTx/>
              <a:latin typeface="Calibri"/>
              <a:ea typeface="仿宋" panose="02010609060101010101" charset="-122"/>
              <a:cs typeface="+mn-cs"/>
            </a:endParaRPr>
          </a:p>
        </p:txBody>
      </p:sp>
      <p:sp>
        <p:nvSpPr>
          <p:cNvPr id="12" name="椭圆 11" title=""/>
          <p:cNvSpPr/>
          <p:nvPr>
            <p:custDataLst>
              <p:tags r:id="rId5"/>
            </p:custDataLst>
          </p:nvPr>
        </p:nvSpPr>
        <p:spPr>
          <a:xfrm>
            <a:off x="7516812" y="-657066"/>
            <a:ext cx="1314450" cy="1314450"/>
          </a:xfrm>
          <a:prstGeom prst="ellipse">
            <a:avLst/>
          </a:prstGeom>
          <a:noFill/>
          <a:ln w="25400">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a:ea typeface="+mn-ea"/>
                <a:cs typeface="+mn-cs"/>
              </a:defRPr>
            </a:lvl1pPr>
            <a:lvl2pPr marL="342900" algn="l" defTabSz="685800" rtl="0" eaLnBrk="1" latinLnBrk="0" hangingPunct="1">
              <a:defRPr sz="1350" kern="1200">
                <a:solidFill>
                  <a:srgbClr val="FFFFFF"/>
                </a:solidFill>
                <a:latin typeface="Calibri"/>
                <a:ea typeface="+mn-ea"/>
                <a:cs typeface="+mn-cs"/>
              </a:defRPr>
            </a:lvl2pPr>
            <a:lvl3pPr marL="685800" algn="l" defTabSz="685800" rtl="0" eaLnBrk="1" latinLnBrk="0" hangingPunct="1">
              <a:defRPr sz="1350" kern="1200">
                <a:solidFill>
                  <a:srgbClr val="FFFFFF"/>
                </a:solidFill>
                <a:latin typeface="Calibri"/>
                <a:ea typeface="+mn-ea"/>
                <a:cs typeface="+mn-cs"/>
              </a:defRPr>
            </a:lvl3pPr>
            <a:lvl4pPr marL="1028700" algn="l" defTabSz="685800" rtl="0" eaLnBrk="1" latinLnBrk="0" hangingPunct="1">
              <a:defRPr sz="1350" kern="1200">
                <a:solidFill>
                  <a:srgbClr val="FFFFFF"/>
                </a:solidFill>
                <a:latin typeface="Calibri"/>
                <a:ea typeface="+mn-ea"/>
                <a:cs typeface="+mn-cs"/>
              </a:defRPr>
            </a:lvl4pPr>
            <a:lvl5pPr marL="1371600" algn="l" defTabSz="685800" rtl="0" eaLnBrk="1" latinLnBrk="0" hangingPunct="1">
              <a:defRPr sz="1350" kern="1200">
                <a:solidFill>
                  <a:srgbClr val="FFFFFF"/>
                </a:solidFill>
                <a:latin typeface="Calibri"/>
                <a:ea typeface="+mn-ea"/>
                <a:cs typeface="+mn-cs"/>
              </a:defRPr>
            </a:lvl5pPr>
            <a:lvl6pPr marL="1714500" algn="l" defTabSz="685800" rtl="0" eaLnBrk="1" latinLnBrk="0" hangingPunct="1">
              <a:defRPr sz="1350" kern="1200">
                <a:solidFill>
                  <a:srgbClr val="FFFFFF"/>
                </a:solidFill>
                <a:latin typeface="Calibri"/>
                <a:ea typeface="+mn-ea"/>
                <a:cs typeface="+mn-cs"/>
              </a:defRPr>
            </a:lvl6pPr>
            <a:lvl7pPr marL="2057400" algn="l" defTabSz="685800" rtl="0" eaLnBrk="1" latinLnBrk="0" hangingPunct="1">
              <a:defRPr sz="1350" kern="1200">
                <a:solidFill>
                  <a:srgbClr val="FFFFFF"/>
                </a:solidFill>
                <a:latin typeface="Calibri"/>
                <a:ea typeface="+mn-ea"/>
                <a:cs typeface="+mn-cs"/>
              </a:defRPr>
            </a:lvl7pPr>
            <a:lvl8pPr marL="2400300" algn="l" defTabSz="685800" rtl="0" eaLnBrk="1" latinLnBrk="0" hangingPunct="1">
              <a:defRPr sz="1350" kern="1200">
                <a:solidFill>
                  <a:srgbClr val="FFFFFF"/>
                </a:solidFill>
                <a:latin typeface="Calibri"/>
                <a:ea typeface="+mn-ea"/>
                <a:cs typeface="+mn-cs"/>
              </a:defRPr>
            </a:lvl8pPr>
            <a:lvl9pPr marL="2743200" algn="l" defTabSz="685800" rtl="0" eaLnBrk="1" latinLnBrk="0" hangingPunct="1">
              <a:defRPr sz="1350" kern="1200">
                <a:solidFill>
                  <a:srgbClr val="FFFFFF"/>
                </a:solidFill>
                <a:latin typeface="Calibri"/>
                <a:ea typeface="+mn-ea"/>
                <a:cs typeface="+mn-cs"/>
              </a:defRPr>
            </a:lvl9pPr>
          </a:lstStyle>
          <a:p>
            <a:pPr marL="0" marR="0" lvl="0" indent="0" algn="ctr" defTabSz="6858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srgbClr val="FFFFFF"/>
              </a:solidFill>
              <a:effectLst/>
              <a:uLnTx/>
              <a:uFillTx/>
              <a:latin typeface="Calibri"/>
              <a:ea typeface="仿宋" panose="02010609060101010101" charset="-122"/>
              <a:cs typeface="+mn-cs"/>
            </a:endParaRPr>
          </a:p>
        </p:txBody>
      </p:sp>
      <p:graphicFrame>
        <p:nvGraphicFramePr>
          <p:cNvPr id="15" name="表格 14" title=""/>
          <p:cNvGraphicFramePr>
            <a:graphicFrameLocks noGrp="1"/>
          </p:cNvGraphicFramePr>
          <p:nvPr>
            <p:custDataLst>
              <p:tags r:id="rId6"/>
            </p:custDataLst>
          </p:nvPr>
        </p:nvGraphicFramePr>
        <p:xfrm>
          <a:off x="341746" y="517237"/>
          <a:ext cx="8424861" cy="4362163"/>
        </p:xfrm>
        <a:graphic>
          <a:graphicData uri="http://schemas.openxmlformats.org/drawingml/2006/table">
            <a:tbl>
              <a:tblPr firstRow="1" bandRow="1"/>
              <a:tblGrid>
                <a:gridCol w="386699"/>
                <a:gridCol w="8038162"/>
              </a:tblGrid>
              <a:tr h="211100">
                <a:tc gridSpan="2">
                  <a:txBody>
                    <a:bodyPr vert="horz" wrap="square"/>
                    <a:lstStyle>
                      <a:lvl1pPr marL="0" algn="l" defTabSz="685800" rtl="0" eaLnBrk="1" latinLnBrk="0" hangingPunct="1">
                        <a:defRPr sz="1350" kern="1200">
                          <a:solidFill>
                            <a:schemeClr val="tx1"/>
                          </a:solidFill>
                          <a:latin typeface="Calibri"/>
                        </a:defRPr>
                      </a:lvl1pPr>
                      <a:lvl2pPr marL="342900" algn="l" defTabSz="685800" rtl="0" eaLnBrk="1" latinLnBrk="0" hangingPunct="1">
                        <a:defRPr sz="1350" kern="1200">
                          <a:solidFill>
                            <a:schemeClr val="tx1"/>
                          </a:solidFill>
                          <a:latin typeface="Calibri"/>
                        </a:defRPr>
                      </a:lvl2pPr>
                      <a:lvl3pPr marL="685800" algn="l" defTabSz="685800" rtl="0" eaLnBrk="1" latinLnBrk="0" hangingPunct="1">
                        <a:defRPr sz="1350" kern="1200">
                          <a:solidFill>
                            <a:schemeClr val="tx1"/>
                          </a:solidFill>
                          <a:latin typeface="Calibri"/>
                        </a:defRPr>
                      </a:lvl3pPr>
                      <a:lvl4pPr marL="1028700" algn="l" defTabSz="685800" rtl="0" eaLnBrk="1" latinLnBrk="0" hangingPunct="1">
                        <a:defRPr sz="1350" kern="1200">
                          <a:solidFill>
                            <a:schemeClr val="tx1"/>
                          </a:solidFill>
                          <a:latin typeface="Calibri"/>
                        </a:defRPr>
                      </a:lvl4pPr>
                      <a:lvl5pPr marL="1371600" algn="l" defTabSz="685800" rtl="0" eaLnBrk="1" latinLnBrk="0" hangingPunct="1">
                        <a:defRPr sz="1350" kern="1200">
                          <a:solidFill>
                            <a:schemeClr val="tx1"/>
                          </a:solidFill>
                          <a:latin typeface="Calibri"/>
                        </a:defRPr>
                      </a:lvl5pPr>
                      <a:lvl6pPr marL="1714500" algn="l" defTabSz="685800" rtl="0" eaLnBrk="1" latinLnBrk="0" hangingPunct="1">
                        <a:defRPr sz="1350" kern="1200">
                          <a:solidFill>
                            <a:schemeClr val="tx1"/>
                          </a:solidFill>
                          <a:latin typeface="Calibri"/>
                        </a:defRPr>
                      </a:lvl6pPr>
                      <a:lvl7pPr marL="2057400" algn="l" defTabSz="685800" rtl="0" eaLnBrk="1" latinLnBrk="0" hangingPunct="1">
                        <a:defRPr sz="1350" kern="1200">
                          <a:solidFill>
                            <a:schemeClr val="tx1"/>
                          </a:solidFill>
                          <a:latin typeface="Calibri"/>
                        </a:defRPr>
                      </a:lvl7pPr>
                      <a:lvl8pPr marL="2400300" algn="l" defTabSz="685800" rtl="0" eaLnBrk="1" latinLnBrk="0" hangingPunct="1">
                        <a:defRPr sz="1350" kern="1200">
                          <a:solidFill>
                            <a:schemeClr val="tx1"/>
                          </a:solidFill>
                          <a:latin typeface="Calibri"/>
                        </a:defRPr>
                      </a:lvl8pPr>
                      <a:lvl9pPr marL="2743200" algn="l" defTabSz="685800" rtl="0" eaLnBrk="1" latinLnBrk="0" hangingPunct="1">
                        <a:defRPr sz="1350" kern="1200">
                          <a:solidFill>
                            <a:schemeClr val="tx1"/>
                          </a:solidFill>
                          <a:latin typeface="Calibri"/>
                        </a:defRPr>
                      </a:lvl9pPr>
                    </a:lstStyle>
                    <a:p>
                      <a:pPr algn="ctr" fontAlgn="t">
                        <a:lnSpc>
                          <a:spcPts val="2600"/>
                        </a:lnSpc>
                        <a:buNone/>
                      </a:pPr>
                      <a:r>
                        <a:rPr lang="zh-CN" altLang="en-US" sz="1600" b="1">
                          <a:latin typeface="方正公文小标宋" panose="02000500000000000000" charset="-122"/>
                          <a:ea typeface="方正公文小标宋" panose="02000500000000000000" charset="-122"/>
                          <a:cs typeface="Times New Roman" panose="02020603050405020304" charset="0"/>
                        </a:rPr>
                        <a:t>课标要求</a:t>
                      </a:r>
                      <a:endParaRPr lang="zh-CN" altLang="en-US" sz="1600" b="1">
                        <a:latin typeface="方正公文小标宋" panose="02000500000000000000" charset="-122"/>
                        <a:ea typeface="方正公文小标宋" panose="02000500000000000000" charset="-122"/>
                        <a:cs typeface="Times New Roman" panose="02020603050405020304" charset="0"/>
                      </a:endParaRPr>
                    </a:p>
                  </a:txBody>
                  <a:tcPr marL="68578" marR="68578" marT="0" marB="0" anchor="ctr">
                    <a:lnL w="12700">
                      <a:solidFill>
                        <a:sysClr val="windowText" lastClr="000000"/>
                      </a:solidFill>
                      <a:prstDash val="solid"/>
                    </a:lnL>
                    <a:lnR w="12700">
                      <a:solidFill>
                        <a:sysClr val="windowText" lastClr="000000"/>
                      </a:solidFill>
                      <a:prstDash val="solid"/>
                    </a:lnR>
                    <a:lnT w="12700">
                      <a:solidFill>
                        <a:sysClr val="windowText" lastClr="000000"/>
                      </a:solidFill>
                      <a:prstDash val="solid"/>
                    </a:lnT>
                    <a:lnB w="12700">
                      <a:solidFill>
                        <a:sysClr val="windowText" lastClr="000000"/>
                      </a:solidFill>
                      <a:prstDash val="solid"/>
                    </a:lnB>
                    <a:lnTlToBr>
                      <a:noFill/>
                    </a:lnTlToBr>
                    <a:lnBlToTr>
                      <a:noFill/>
                    </a:lnBlToTr>
                    <a:noFill/>
                  </a:tcPr>
                </a:tc>
                <a:tc hMerge="1">
                  <a:txBody>
                    <a:bodyPr vert="horz" wrap="square"/>
                    <a:lstStyle/>
                    <a:p/>
                  </a:txBody>
                  <a:tcPr>
                    <a:lnR w="12700">
                      <a:solidFill>
                        <a:schemeClr val="tx1"/>
                      </a:solidFill>
                      <a:prstDash val="solid"/>
                    </a:lnR>
                    <a:lnT w="12700">
                      <a:solidFill>
                        <a:schemeClr val="tx1"/>
                      </a:solidFill>
                      <a:prstDash val="solid"/>
                    </a:lnT>
                    <a:lnB w="12700">
                      <a:solidFill>
                        <a:schemeClr val="tx1"/>
                      </a:solidFill>
                      <a:prstDash val="solid"/>
                    </a:lnB>
                  </a:tcPr>
                </a:tc>
              </a:tr>
              <a:tr h="2302164">
                <a:tc>
                  <a:txBody>
                    <a:bodyPr vert="horz" wrap="square"/>
                    <a:lstStyle>
                      <a:lvl1pPr marL="0" algn="l" defTabSz="685800" rtl="0" eaLnBrk="1" latinLnBrk="0" hangingPunct="1">
                        <a:defRPr sz="1350" kern="1200">
                          <a:solidFill>
                            <a:schemeClr val="tx1"/>
                          </a:solidFill>
                          <a:latin typeface="Calibri"/>
                        </a:defRPr>
                      </a:lvl1pPr>
                      <a:lvl2pPr marL="342900" algn="l" defTabSz="685800" rtl="0" eaLnBrk="1" latinLnBrk="0" hangingPunct="1">
                        <a:defRPr sz="1350" kern="1200">
                          <a:solidFill>
                            <a:schemeClr val="tx1"/>
                          </a:solidFill>
                          <a:latin typeface="Calibri"/>
                        </a:defRPr>
                      </a:lvl2pPr>
                      <a:lvl3pPr marL="685800" algn="l" defTabSz="685800" rtl="0" eaLnBrk="1" latinLnBrk="0" hangingPunct="1">
                        <a:defRPr sz="1350" kern="1200">
                          <a:solidFill>
                            <a:schemeClr val="tx1"/>
                          </a:solidFill>
                          <a:latin typeface="Calibri"/>
                        </a:defRPr>
                      </a:lvl3pPr>
                      <a:lvl4pPr marL="1028700" algn="l" defTabSz="685800" rtl="0" eaLnBrk="1" latinLnBrk="0" hangingPunct="1">
                        <a:defRPr sz="1350" kern="1200">
                          <a:solidFill>
                            <a:schemeClr val="tx1"/>
                          </a:solidFill>
                          <a:latin typeface="Calibri"/>
                        </a:defRPr>
                      </a:lvl4pPr>
                      <a:lvl5pPr marL="1371600" algn="l" defTabSz="685800" rtl="0" eaLnBrk="1" latinLnBrk="0" hangingPunct="1">
                        <a:defRPr sz="1350" kern="1200">
                          <a:solidFill>
                            <a:schemeClr val="tx1"/>
                          </a:solidFill>
                          <a:latin typeface="Calibri"/>
                        </a:defRPr>
                      </a:lvl5pPr>
                      <a:lvl6pPr marL="1714500" algn="l" defTabSz="685800" rtl="0" eaLnBrk="1" latinLnBrk="0" hangingPunct="1">
                        <a:defRPr sz="1350" kern="1200">
                          <a:solidFill>
                            <a:schemeClr val="tx1"/>
                          </a:solidFill>
                          <a:latin typeface="Calibri"/>
                        </a:defRPr>
                      </a:lvl6pPr>
                      <a:lvl7pPr marL="2057400" algn="l" defTabSz="685800" rtl="0" eaLnBrk="1" latinLnBrk="0" hangingPunct="1">
                        <a:defRPr sz="1350" kern="1200">
                          <a:solidFill>
                            <a:schemeClr val="tx1"/>
                          </a:solidFill>
                          <a:latin typeface="Calibri"/>
                        </a:defRPr>
                      </a:lvl7pPr>
                      <a:lvl8pPr marL="2400300" algn="l" defTabSz="685800" rtl="0" eaLnBrk="1" latinLnBrk="0" hangingPunct="1">
                        <a:defRPr sz="1350" kern="1200">
                          <a:solidFill>
                            <a:schemeClr val="tx1"/>
                          </a:solidFill>
                          <a:latin typeface="Calibri"/>
                        </a:defRPr>
                      </a:lvl8pPr>
                      <a:lvl9pPr marL="2743200" algn="l" defTabSz="685800" rtl="0" eaLnBrk="1" latinLnBrk="0" hangingPunct="1">
                        <a:defRPr sz="1350" kern="1200">
                          <a:solidFill>
                            <a:schemeClr val="tx1"/>
                          </a:solidFill>
                          <a:latin typeface="Calibri"/>
                        </a:defRPr>
                      </a:lvl9pPr>
                    </a:lstStyle>
                    <a:p>
                      <a:pPr algn="ctr">
                        <a:buNone/>
                      </a:pPr>
                      <a:r>
                        <a:rPr lang="zh-CN" altLang="en-US" sz="1600" b="1">
                          <a:latin typeface="方正公文小标宋" panose="02000500000000000000" charset="-122"/>
                          <a:ea typeface="方正公文小标宋" panose="02000500000000000000" charset="-122"/>
                          <a:cs typeface="Times New Roman" panose="02020603050405020304" charset="0"/>
                        </a:rPr>
                        <a:t>课标内容要求</a:t>
                      </a:r>
                      <a:endParaRPr lang="zh-CN" altLang="en-US" sz="1600" b="1">
                        <a:latin typeface="方正公文小标宋" panose="02000500000000000000" charset="-122"/>
                        <a:ea typeface="方正公文小标宋" panose="02000500000000000000" charset="-122"/>
                        <a:cs typeface="Times New Roman" panose="02020603050405020304" charset="0"/>
                      </a:endParaRPr>
                    </a:p>
                  </a:txBody>
                  <a:tcPr marL="68578" marR="68578" marT="0" marB="0" anchor="ctr">
                    <a:lnL w="12700">
                      <a:solidFill>
                        <a:sysClr val="windowText" lastClr="000000"/>
                      </a:solidFill>
                      <a:prstDash val="solid"/>
                    </a:lnL>
                    <a:lnR w="12700">
                      <a:solidFill>
                        <a:sysClr val="windowText" lastClr="000000"/>
                      </a:solidFill>
                      <a:prstDash val="solid"/>
                    </a:lnR>
                    <a:lnT w="12700">
                      <a:solidFill>
                        <a:sysClr val="windowText" lastClr="000000"/>
                      </a:solidFill>
                      <a:prstDash val="solid"/>
                    </a:lnT>
                    <a:lnB w="12700">
                      <a:solidFill>
                        <a:sysClr val="windowText" lastClr="000000"/>
                      </a:solidFill>
                      <a:prstDash val="solid"/>
                    </a:lnB>
                    <a:lnTlToBr>
                      <a:noFill/>
                    </a:lnTlToBr>
                    <a:lnBlToTr>
                      <a:noFill/>
                    </a:lnBlToTr>
                    <a:noFill/>
                  </a:tcPr>
                </a:tc>
                <a:tc>
                  <a:txBody>
                    <a:bodyPr vert="horz" wrap="square"/>
                    <a:lstStyle>
                      <a:lvl1pPr marL="0" algn="l" defTabSz="685800" rtl="0" eaLnBrk="1" latinLnBrk="0" hangingPunct="1">
                        <a:defRPr sz="1350" kern="1200">
                          <a:solidFill>
                            <a:schemeClr val="tx1"/>
                          </a:solidFill>
                          <a:latin typeface="Calibri"/>
                        </a:defRPr>
                      </a:lvl1pPr>
                      <a:lvl2pPr marL="342900" algn="l" defTabSz="685800" rtl="0" eaLnBrk="1" latinLnBrk="0" hangingPunct="1">
                        <a:defRPr sz="1350" kern="1200">
                          <a:solidFill>
                            <a:schemeClr val="tx1"/>
                          </a:solidFill>
                          <a:latin typeface="Calibri"/>
                        </a:defRPr>
                      </a:lvl2pPr>
                      <a:lvl3pPr marL="685800" algn="l" defTabSz="685800" rtl="0" eaLnBrk="1" latinLnBrk="0" hangingPunct="1">
                        <a:defRPr sz="1350" kern="1200">
                          <a:solidFill>
                            <a:schemeClr val="tx1"/>
                          </a:solidFill>
                          <a:latin typeface="Calibri"/>
                        </a:defRPr>
                      </a:lvl3pPr>
                      <a:lvl4pPr marL="1028700" algn="l" defTabSz="685800" rtl="0" eaLnBrk="1" latinLnBrk="0" hangingPunct="1">
                        <a:defRPr sz="1350" kern="1200">
                          <a:solidFill>
                            <a:schemeClr val="tx1"/>
                          </a:solidFill>
                          <a:latin typeface="Calibri"/>
                        </a:defRPr>
                      </a:lvl4pPr>
                      <a:lvl5pPr marL="1371600" algn="l" defTabSz="685800" rtl="0" eaLnBrk="1" latinLnBrk="0" hangingPunct="1">
                        <a:defRPr sz="1350" kern="1200">
                          <a:solidFill>
                            <a:schemeClr val="tx1"/>
                          </a:solidFill>
                          <a:latin typeface="Calibri"/>
                        </a:defRPr>
                      </a:lvl5pPr>
                      <a:lvl6pPr marL="1714500" algn="l" defTabSz="685800" rtl="0" eaLnBrk="1" latinLnBrk="0" hangingPunct="1">
                        <a:defRPr sz="1350" kern="1200">
                          <a:solidFill>
                            <a:schemeClr val="tx1"/>
                          </a:solidFill>
                          <a:latin typeface="Calibri"/>
                        </a:defRPr>
                      </a:lvl6pPr>
                      <a:lvl7pPr marL="2057400" algn="l" defTabSz="685800" rtl="0" eaLnBrk="1" latinLnBrk="0" hangingPunct="1">
                        <a:defRPr sz="1350" kern="1200">
                          <a:solidFill>
                            <a:schemeClr val="tx1"/>
                          </a:solidFill>
                          <a:latin typeface="Calibri"/>
                        </a:defRPr>
                      </a:lvl7pPr>
                      <a:lvl8pPr marL="2400300" algn="l" defTabSz="685800" rtl="0" eaLnBrk="1" latinLnBrk="0" hangingPunct="1">
                        <a:defRPr sz="1350" kern="1200">
                          <a:solidFill>
                            <a:schemeClr val="tx1"/>
                          </a:solidFill>
                          <a:latin typeface="Calibri"/>
                        </a:defRPr>
                      </a:lvl8pPr>
                      <a:lvl9pPr marL="2743200" algn="l" defTabSz="685800" rtl="0" eaLnBrk="1" latinLnBrk="0" hangingPunct="1">
                        <a:defRPr sz="1350" kern="1200">
                          <a:solidFill>
                            <a:schemeClr val="tx1"/>
                          </a:solidFill>
                          <a:latin typeface="Calibri"/>
                        </a:defRPr>
                      </a:lvl9pPr>
                    </a:lstStyle>
                    <a:p>
                      <a:pPr indent="0" fontAlgn="auto">
                        <a:lnSpc>
                          <a:spcPct val="100000"/>
                        </a:lnSpc>
                        <a:buNone/>
                      </a:pPr>
                      <a:r>
                        <a:rPr sz="1400" b="0">
                          <a:latin typeface="华文中宋" panose="02010600040101010101" pitchFamily="2" charset="-122"/>
                          <a:ea typeface="华文中宋" panose="02010600040101010101" pitchFamily="2" charset="-122"/>
                          <a:cs typeface="华文中宋" panose="02010600040101010101" pitchFamily="2" charset="-122"/>
                        </a:rPr>
                        <a:t>1.1 描述不同社会形态的</a:t>
                      </a:r>
                      <a:r>
                        <a:rPr sz="1400" b="0" err="1">
                          <a:solidFill>
                            <a:srgbClr val="0000FF"/>
                          </a:solidFill>
                          <a:latin typeface="华文中宋" panose="02010600040101010101" pitchFamily="2" charset="-122"/>
                          <a:ea typeface="华文中宋" panose="02010600040101010101" pitchFamily="2" charset="-122"/>
                          <a:cs typeface="华文中宋" panose="02010600040101010101" pitchFamily="2" charset="-122"/>
                        </a:rPr>
                        <a:t>本质特征</a:t>
                      </a:r>
                      <a:r>
                        <a:rPr sz="1400" b="0" err="1">
                          <a:latin typeface="华文中宋" panose="02010600040101010101" pitchFamily="2" charset="-122"/>
                          <a:ea typeface="华文中宋" panose="02010600040101010101" pitchFamily="2" charset="-122"/>
                          <a:cs typeface="华文中宋" panose="02010600040101010101" pitchFamily="2" charset="-122"/>
                        </a:rPr>
                        <a:t>；解释</a:t>
                      </a:r>
                      <a:r>
                        <a:rPr sz="1400" b="0" err="1">
                          <a:solidFill>
                            <a:srgbClr val="0000FF"/>
                          </a:solidFill>
                          <a:latin typeface="华文中宋" panose="02010600040101010101" pitchFamily="2" charset="-122"/>
                          <a:ea typeface="华文中宋" panose="02010600040101010101" pitchFamily="2" charset="-122"/>
                          <a:cs typeface="华文中宋" panose="02010600040101010101" pitchFamily="2" charset="-122"/>
                        </a:rPr>
                        <a:t>人类社会发展的一般过程</a:t>
                      </a:r>
                      <a:r>
                        <a:rPr sz="1400" b="0" err="1">
                          <a:latin typeface="华文中宋" panose="02010600040101010101" pitchFamily="2" charset="-122"/>
                          <a:ea typeface="华文中宋" panose="02010600040101010101" pitchFamily="2" charset="-122"/>
                          <a:cs typeface="华文中宋" panose="02010600040101010101" pitchFamily="2" charset="-122"/>
                        </a:rPr>
                        <a:t>，阐明社会发展的历史进程取决于</a:t>
                      </a:r>
                      <a:r>
                        <a:rPr sz="1400" b="0" err="1">
                          <a:solidFill>
                            <a:srgbClr val="0000FF"/>
                          </a:solidFill>
                          <a:latin typeface="华文中宋" panose="02010600040101010101" pitchFamily="2" charset="-122"/>
                          <a:ea typeface="华文中宋" panose="02010600040101010101" pitchFamily="2" charset="-122"/>
                          <a:cs typeface="华文中宋" panose="02010600040101010101" pitchFamily="2" charset="-122"/>
                        </a:rPr>
                        <a:t>社会基本矛盾</a:t>
                      </a:r>
                      <a:r>
                        <a:rPr sz="1400" b="0" err="1">
                          <a:latin typeface="华文中宋" panose="02010600040101010101" pitchFamily="2" charset="-122"/>
                          <a:ea typeface="华文中宋" panose="02010600040101010101" pitchFamily="2" charset="-122"/>
                          <a:cs typeface="华文中宋" panose="02010600040101010101" pitchFamily="2" charset="-122"/>
                        </a:rPr>
                        <a:t>的运动。</a:t>
                      </a:r>
                      <a:endParaRPr sz="1400" b="0">
                        <a:latin typeface="华文中宋" panose="02010600040101010101" pitchFamily="2" charset="-122"/>
                        <a:ea typeface="华文中宋" panose="02010600040101010101" pitchFamily="2" charset="-122"/>
                        <a:cs typeface="华文中宋" panose="02010600040101010101" pitchFamily="2" charset="-122"/>
                      </a:endParaRPr>
                    </a:p>
                    <a:p>
                      <a:pPr indent="0" fontAlgn="auto">
                        <a:lnSpc>
                          <a:spcPct val="100000"/>
                        </a:lnSpc>
                        <a:buNone/>
                      </a:pPr>
                      <a:r>
                        <a:rPr sz="1400" b="0">
                          <a:latin typeface="华文中宋" panose="02010600040101010101" pitchFamily="2" charset="-122"/>
                          <a:ea typeface="华文中宋" panose="02010600040101010101" pitchFamily="2" charset="-122"/>
                          <a:cs typeface="华文中宋" panose="02010600040101010101" pitchFamily="2" charset="-122"/>
                        </a:rPr>
                        <a:t>1.2 分析资本主义社会的</a:t>
                      </a:r>
                      <a:r>
                        <a:rPr sz="1400" b="0" err="1">
                          <a:solidFill>
                            <a:srgbClr val="0000FF"/>
                          </a:solidFill>
                          <a:latin typeface="华文中宋" panose="02010600040101010101" pitchFamily="2" charset="-122"/>
                          <a:ea typeface="华文中宋" panose="02010600040101010101" pitchFamily="2" charset="-122"/>
                          <a:cs typeface="华文中宋" panose="02010600040101010101" pitchFamily="2" charset="-122"/>
                        </a:rPr>
                        <a:t>历史地位</a:t>
                      </a:r>
                      <a:r>
                        <a:rPr sz="1400" b="0" err="1">
                          <a:latin typeface="华文中宋" panose="02010600040101010101" pitchFamily="2" charset="-122"/>
                          <a:ea typeface="华文中宋" panose="02010600040101010101" pitchFamily="2" charset="-122"/>
                          <a:cs typeface="华文中宋" panose="02010600040101010101" pitchFamily="2" charset="-122"/>
                        </a:rPr>
                        <a:t>，概述社会主义从空想到科学、从理论到现实的历史轨迹，</a:t>
                      </a:r>
                      <a:r>
                        <a:rPr sz="1400" b="0" err="1">
                          <a:solidFill>
                            <a:srgbClr val="0000FF"/>
                          </a:solidFill>
                          <a:latin typeface="华文中宋" panose="02010600040101010101" pitchFamily="2" charset="-122"/>
                          <a:ea typeface="华文中宋" panose="02010600040101010101" pitchFamily="2" charset="-122"/>
                          <a:cs typeface="华文中宋" panose="02010600040101010101" pitchFamily="2" charset="-122"/>
                        </a:rPr>
                        <a:t>阐明人类社会发展的趋势</a:t>
                      </a:r>
                      <a:r>
                        <a:rPr sz="1400" b="0">
                          <a:latin typeface="华文中宋" panose="02010600040101010101" pitchFamily="2" charset="-122"/>
                          <a:ea typeface="华文中宋" panose="02010600040101010101" pitchFamily="2" charset="-122"/>
                          <a:cs typeface="华文中宋" panose="02010600040101010101" pitchFamily="2" charset="-122"/>
                        </a:rPr>
                        <a:t>。</a:t>
                      </a:r>
                      <a:endParaRPr sz="1400" b="0">
                        <a:latin typeface="华文中宋" panose="02010600040101010101" pitchFamily="2" charset="-122"/>
                        <a:ea typeface="华文中宋" panose="02010600040101010101" pitchFamily="2" charset="-122"/>
                        <a:cs typeface="华文中宋" panose="02010600040101010101" pitchFamily="2" charset="-122"/>
                      </a:endParaRPr>
                    </a:p>
                    <a:p>
                      <a:pPr indent="0" fontAlgn="auto">
                        <a:lnSpc>
                          <a:spcPct val="100000"/>
                        </a:lnSpc>
                        <a:buNone/>
                      </a:pPr>
                      <a:r>
                        <a:rPr sz="1400" b="0">
                          <a:latin typeface="华文中宋" panose="02010600040101010101" pitchFamily="2" charset="-122"/>
                          <a:ea typeface="华文中宋" panose="02010600040101010101" pitchFamily="2" charset="-122"/>
                          <a:cs typeface="华文中宋" panose="02010600040101010101" pitchFamily="2" charset="-122"/>
                        </a:rPr>
                        <a:t>2.1阐述新民主主义革命的</a:t>
                      </a:r>
                      <a:r>
                        <a:rPr sz="1400" b="0">
                          <a:solidFill>
                            <a:srgbClr val="0000FF"/>
                          </a:solidFill>
                          <a:latin typeface="华文中宋" panose="02010600040101010101" pitchFamily="2" charset="-122"/>
                          <a:ea typeface="华文中宋" panose="02010600040101010101" pitchFamily="2" charset="-122"/>
                          <a:cs typeface="华文中宋" panose="02010600040101010101" pitchFamily="2" charset="-122"/>
                        </a:rPr>
                        <a:t>性质和特点</a:t>
                      </a:r>
                      <a:r>
                        <a:rPr sz="1400" b="0">
                          <a:latin typeface="华文中宋" panose="02010600040101010101" pitchFamily="2" charset="-122"/>
                          <a:ea typeface="华文中宋" panose="02010600040101010101" pitchFamily="2" charset="-122"/>
                          <a:cs typeface="华文中宋" panose="02010600040101010101" pitchFamily="2" charset="-122"/>
                        </a:rPr>
                        <a:t>，理解新中国确立</a:t>
                      </a:r>
                      <a:r>
                        <a:rPr sz="1400" b="0">
                          <a:highlight>
                            <a:srgbClr val="FFFF00"/>
                          </a:highlight>
                          <a:latin typeface="华文中宋" panose="02010600040101010101" pitchFamily="2" charset="-122"/>
                          <a:ea typeface="华文中宋" panose="02010600040101010101" pitchFamily="2" charset="-122"/>
                          <a:cs typeface="华文中宋" panose="02010600040101010101" pitchFamily="2" charset="-122"/>
                        </a:rPr>
                        <a:t>社会主义制度</a:t>
                      </a:r>
                      <a:r>
                        <a:rPr sz="1400" b="0">
                          <a:latin typeface="华文中宋" panose="02010600040101010101" pitchFamily="2" charset="-122"/>
                          <a:ea typeface="华文中宋" panose="02010600040101010101" pitchFamily="2" charset="-122"/>
                          <a:cs typeface="华文中宋" panose="02010600040101010101" pitchFamily="2" charset="-122"/>
                        </a:rPr>
                        <a:t>的</a:t>
                      </a:r>
                      <a:r>
                        <a:rPr sz="1400" b="0">
                          <a:solidFill>
                            <a:srgbClr val="0000FF"/>
                          </a:solidFill>
                          <a:latin typeface="华文中宋" panose="02010600040101010101" pitchFamily="2" charset="-122"/>
                          <a:ea typeface="华文中宋" panose="02010600040101010101" pitchFamily="2" charset="-122"/>
                          <a:cs typeface="华文中宋" panose="02010600040101010101" pitchFamily="2" charset="-122"/>
                        </a:rPr>
                        <a:t>历史必然性</a:t>
                      </a:r>
                      <a:r>
                        <a:rPr sz="1400" b="0">
                          <a:latin typeface="华文中宋" panose="02010600040101010101" pitchFamily="2" charset="-122"/>
                          <a:ea typeface="华文中宋" panose="02010600040101010101" pitchFamily="2" charset="-122"/>
                          <a:cs typeface="华文中宋" panose="02010600040101010101" pitchFamily="2" charset="-122"/>
                        </a:rPr>
                        <a:t>。</a:t>
                      </a:r>
                      <a:endParaRPr sz="1400" b="0">
                        <a:latin typeface="华文中宋" panose="02010600040101010101" pitchFamily="2" charset="-122"/>
                        <a:ea typeface="华文中宋" panose="02010600040101010101" pitchFamily="2" charset="-122"/>
                        <a:cs typeface="华文中宋" panose="02010600040101010101" pitchFamily="2" charset="-122"/>
                      </a:endParaRPr>
                    </a:p>
                    <a:p>
                      <a:pPr indent="0" fontAlgn="auto">
                        <a:lnSpc>
                          <a:spcPct val="100000"/>
                        </a:lnSpc>
                        <a:buNone/>
                      </a:pPr>
                      <a:r>
                        <a:rPr lang="en-US" sz="1400" b="0" smtClean="0">
                          <a:latin typeface="华文中宋" panose="02010600040101010101" pitchFamily="2" charset="-122"/>
                          <a:ea typeface="华文中宋" panose="02010600040101010101" pitchFamily="2" charset="-122"/>
                          <a:cs typeface="华文中宋" panose="02010600040101010101" pitchFamily="2" charset="-122"/>
                        </a:rPr>
                        <a:t>2.2</a:t>
                      </a:r>
                      <a:r>
                        <a:rPr sz="1400" b="0" smtClean="0">
                          <a:latin typeface="华文中宋" panose="02010600040101010101" pitchFamily="2" charset="-122"/>
                          <a:ea typeface="华文中宋" panose="02010600040101010101" pitchFamily="2" charset="-122"/>
                          <a:cs typeface="华文中宋" panose="02010600040101010101" pitchFamily="2" charset="-122"/>
                        </a:rPr>
                        <a:t>阐明中国特色社会主义</a:t>
                      </a:r>
                      <a:r>
                        <a:rPr sz="1400" b="0" smtClean="0">
                          <a:highlight>
                            <a:srgbClr val="FFFF00"/>
                          </a:highlight>
                          <a:latin typeface="华文中宋" panose="02010600040101010101" pitchFamily="2" charset="-122"/>
                          <a:ea typeface="华文中宋" panose="02010600040101010101" pitchFamily="2" charset="-122"/>
                          <a:cs typeface="华文中宋" panose="02010600040101010101" pitchFamily="2" charset="-122"/>
                        </a:rPr>
                        <a:t>道路</a:t>
                      </a:r>
                      <a:r>
                        <a:rPr sz="1400" b="0">
                          <a:highlight>
                            <a:srgbClr val="FFFF00"/>
                          </a:highlight>
                          <a:latin typeface="华文中宋" panose="02010600040101010101" pitchFamily="2" charset="-122"/>
                          <a:ea typeface="华文中宋" panose="02010600040101010101" pitchFamily="2" charset="-122"/>
                          <a:cs typeface="华文中宋" panose="02010600040101010101" pitchFamily="2" charset="-122"/>
                        </a:rPr>
                        <a:t>、理论、制度、文化是党和人民长期奋斗、创造、</a:t>
                      </a:r>
                      <a:r>
                        <a:rPr sz="1400" b="0" smtClean="0">
                          <a:highlight>
                            <a:srgbClr val="FFFF00"/>
                          </a:highlight>
                          <a:latin typeface="华文中宋" panose="02010600040101010101" pitchFamily="2" charset="-122"/>
                          <a:ea typeface="华文中宋" panose="02010600040101010101" pitchFamily="2" charset="-122"/>
                          <a:cs typeface="华文中宋" panose="02010600040101010101" pitchFamily="2" charset="-122"/>
                        </a:rPr>
                        <a:t>积累的根本成就</a:t>
                      </a:r>
                      <a:r>
                        <a:rPr lang="zh-CN" altLang="en-US" sz="1400" b="0" smtClean="0">
                          <a:highlight>
                            <a:srgbClr val="FFFF00"/>
                          </a:highlight>
                          <a:latin typeface="华文中宋" panose="02010600040101010101" pitchFamily="2" charset="-122"/>
                          <a:ea typeface="华文中宋" panose="02010600040101010101" pitchFamily="2" charset="-122"/>
                          <a:cs typeface="华文中宋" panose="02010600040101010101" pitchFamily="2" charset="-122"/>
                        </a:rPr>
                        <a:t>。</a:t>
                      </a:r>
                      <a:endParaRPr sz="1400" b="0">
                        <a:latin typeface="华文中宋" panose="02010600040101010101" pitchFamily="2" charset="-122"/>
                        <a:ea typeface="华文中宋" panose="02010600040101010101" pitchFamily="2" charset="-122"/>
                        <a:cs typeface="华文中宋" panose="02010600040101010101" pitchFamily="2" charset="-122"/>
                      </a:endParaRPr>
                    </a:p>
                    <a:p>
                      <a:pPr indent="0" fontAlgn="auto">
                        <a:lnSpc>
                          <a:spcPct val="100000"/>
                        </a:lnSpc>
                        <a:buNone/>
                      </a:pPr>
                      <a:r>
                        <a:rPr sz="1400" b="0">
                          <a:latin typeface="华文中宋" panose="02010600040101010101" pitchFamily="2" charset="-122"/>
                          <a:ea typeface="华文中宋" panose="02010600040101010101" pitchFamily="2" charset="-122"/>
                          <a:cs typeface="华文中宋" panose="02010600040101010101" pitchFamily="2" charset="-122"/>
                        </a:rPr>
                        <a:t>2.3论证中国特色社会主义是当代中国发展的</a:t>
                      </a:r>
                      <a:r>
                        <a:rPr sz="1400" b="0">
                          <a:solidFill>
                            <a:srgbClr val="0000FF"/>
                          </a:solidFill>
                          <a:latin typeface="华文中宋" panose="02010600040101010101" pitchFamily="2" charset="-122"/>
                          <a:ea typeface="华文中宋" panose="02010600040101010101" pitchFamily="2" charset="-122"/>
                          <a:cs typeface="华文中宋" panose="02010600040101010101" pitchFamily="2" charset="-122"/>
                        </a:rPr>
                        <a:t>根本方向</a:t>
                      </a:r>
                      <a:r>
                        <a:rPr sz="1400" b="0">
                          <a:latin typeface="华文中宋" panose="02010600040101010101" pitchFamily="2" charset="-122"/>
                          <a:ea typeface="华文中宋" panose="02010600040101010101" pitchFamily="2" charset="-122"/>
                          <a:cs typeface="华文中宋" panose="02010600040101010101" pitchFamily="2" charset="-122"/>
                        </a:rPr>
                        <a:t>，</a:t>
                      </a:r>
                      <a:r>
                        <a:rPr sz="1400" b="0">
                          <a:solidFill>
                            <a:srgbClr val="0000FF"/>
                          </a:solidFill>
                          <a:latin typeface="华文中宋" panose="02010600040101010101" pitchFamily="2" charset="-122"/>
                          <a:ea typeface="华文中宋" panose="02010600040101010101" pitchFamily="2" charset="-122"/>
                          <a:cs typeface="华文中宋" panose="02010600040101010101" pitchFamily="2" charset="-122"/>
                        </a:rPr>
                        <a:t>坚定</a:t>
                      </a:r>
                      <a:r>
                        <a:rPr sz="1400" b="0">
                          <a:latin typeface="华文中宋" panose="02010600040101010101" pitchFamily="2" charset="-122"/>
                          <a:ea typeface="华文中宋" panose="02010600040101010101" pitchFamily="2" charset="-122"/>
                          <a:cs typeface="华文中宋" panose="02010600040101010101" pitchFamily="2" charset="-122"/>
                        </a:rPr>
                        <a:t>坚持和发展中国特色社会主义的</a:t>
                      </a:r>
                      <a:r>
                        <a:rPr sz="1400" b="0">
                          <a:solidFill>
                            <a:srgbClr val="0000FF"/>
                          </a:solidFill>
                          <a:latin typeface="华文中宋" panose="02010600040101010101" pitchFamily="2" charset="-122"/>
                          <a:ea typeface="华文中宋" panose="02010600040101010101" pitchFamily="2" charset="-122"/>
                          <a:cs typeface="华文中宋" panose="02010600040101010101" pitchFamily="2" charset="-122"/>
                        </a:rPr>
                        <a:t>自信</a:t>
                      </a:r>
                      <a:r>
                        <a:rPr sz="1400" b="0">
                          <a:latin typeface="华文中宋" panose="02010600040101010101" pitchFamily="2" charset="-122"/>
                          <a:ea typeface="华文中宋" panose="02010600040101010101" pitchFamily="2" charset="-122"/>
                          <a:cs typeface="华文中宋" panose="02010600040101010101" pitchFamily="2" charset="-122"/>
                        </a:rPr>
                        <a:t>。</a:t>
                      </a:r>
                      <a:endParaRPr sz="1400" b="0">
                        <a:latin typeface="华文中宋" panose="02010600040101010101" pitchFamily="2" charset="-122"/>
                        <a:ea typeface="华文中宋" panose="02010600040101010101" pitchFamily="2" charset="-122"/>
                        <a:cs typeface="华文中宋" panose="02010600040101010101" pitchFamily="2" charset="-122"/>
                      </a:endParaRPr>
                    </a:p>
                    <a:p>
                      <a:pPr indent="0" fontAlgn="auto">
                        <a:lnSpc>
                          <a:spcPct val="100000"/>
                        </a:lnSpc>
                        <a:buNone/>
                      </a:pPr>
                      <a:r>
                        <a:rPr lang="en-US" sz="1400" b="0">
                          <a:latin typeface="华文中宋" panose="02010600040101010101" pitchFamily="2" charset="-122"/>
                          <a:ea typeface="华文中宋" panose="02010600040101010101" pitchFamily="2" charset="-122"/>
                          <a:cs typeface="华文中宋" panose="02010600040101010101" pitchFamily="2" charset="-122"/>
                        </a:rPr>
                        <a:t>2.4</a:t>
                      </a:r>
                      <a:r>
                        <a:rPr sz="1400" b="0">
                          <a:latin typeface="华文中宋" panose="02010600040101010101" pitchFamily="2" charset="-122"/>
                          <a:ea typeface="华文中宋" panose="02010600040101010101" pitchFamily="2" charset="-122"/>
                          <a:cs typeface="华文中宋" panose="02010600040101010101" pitchFamily="2" charset="-122"/>
                        </a:rPr>
                        <a:t>阐明中国特色社会主义进入</a:t>
                      </a:r>
                      <a:r>
                        <a:rPr sz="1400" b="0">
                          <a:solidFill>
                            <a:srgbClr val="0000FF"/>
                          </a:solidFill>
                          <a:latin typeface="华文中宋" panose="02010600040101010101" pitchFamily="2" charset="-122"/>
                          <a:ea typeface="华文中宋" panose="02010600040101010101" pitchFamily="2" charset="-122"/>
                          <a:cs typeface="华文中宋" panose="02010600040101010101" pitchFamily="2" charset="-122"/>
                        </a:rPr>
                        <a:t>新时代</a:t>
                      </a:r>
                      <a:r>
                        <a:rPr sz="1400" b="0">
                          <a:latin typeface="华文中宋" panose="02010600040101010101" pitchFamily="2" charset="-122"/>
                          <a:ea typeface="华文中宋" panose="02010600040101010101" pitchFamily="2" charset="-122"/>
                          <a:cs typeface="华文中宋" panose="02010600040101010101" pitchFamily="2" charset="-122"/>
                        </a:rPr>
                        <a:t>，我们比历史上任何时期都更接近、更有信心和能力实现中华民族伟大复兴的目标，</a:t>
                      </a:r>
                      <a:r>
                        <a:rPr sz="1400" b="0">
                          <a:solidFill>
                            <a:srgbClr val="0000FF"/>
                          </a:solidFill>
                          <a:highlight>
                            <a:srgbClr val="FFFF00"/>
                          </a:highlight>
                          <a:latin typeface="华文中宋" panose="02010600040101010101" pitchFamily="2" charset="-122"/>
                          <a:ea typeface="华文中宋" panose="02010600040101010101" pitchFamily="2" charset="-122"/>
                          <a:cs typeface="华文中宋" panose="02010600040101010101" pitchFamily="2" charset="-122"/>
                        </a:rPr>
                        <a:t>明确把爱国情、强国志、报国行自觉融入坚持和发展中国特色社会主义事业、建设社会主义现代化强国、实现中华民族伟大复兴的奋斗之中。</a:t>
                      </a:r>
                      <a:endParaRPr sz="1400" b="0">
                        <a:solidFill>
                          <a:srgbClr val="0000FF"/>
                        </a:solidFill>
                        <a:highlight>
                          <a:srgbClr val="FFFF00"/>
                        </a:highlight>
                        <a:latin typeface="华文中宋" panose="02010600040101010101" pitchFamily="2" charset="-122"/>
                        <a:ea typeface="华文中宋" panose="02010600040101010101" pitchFamily="2" charset="-122"/>
                        <a:cs typeface="华文中宋" panose="02010600040101010101" pitchFamily="2" charset="-122"/>
                      </a:endParaRPr>
                    </a:p>
                  </a:txBody>
                  <a:tcPr marL="72578" marR="72578" marT="0" marB="0" anchor="ctr">
                    <a:lnL w="12700">
                      <a:solidFill>
                        <a:sysClr val="windowText" lastClr="000000"/>
                      </a:solidFill>
                      <a:prstDash val="solid"/>
                    </a:lnL>
                    <a:lnR w="12700">
                      <a:solidFill>
                        <a:sysClr val="windowText" lastClr="000000"/>
                      </a:solidFill>
                      <a:prstDash val="solid"/>
                    </a:lnR>
                    <a:lnT w="12700">
                      <a:solidFill>
                        <a:sysClr val="windowText" lastClr="000000"/>
                      </a:solidFill>
                      <a:prstDash val="solid"/>
                    </a:lnT>
                    <a:lnB w="12700">
                      <a:solidFill>
                        <a:sysClr val="windowText" lastClr="000000"/>
                      </a:solidFill>
                      <a:prstDash val="solid"/>
                    </a:lnB>
                    <a:lnTlToBr>
                      <a:noFill/>
                    </a:lnTlToBr>
                    <a:lnBlToTr>
                      <a:noFill/>
                    </a:lnBlToTr>
                    <a:noFill/>
                  </a:tcPr>
                </a:tc>
              </a:tr>
              <a:tr h="1729799">
                <a:tc>
                  <a:txBody>
                    <a:bodyPr vert="horz" wrap="square"/>
                    <a:lstStyle>
                      <a:lvl1pPr marL="0" algn="l" defTabSz="685800" rtl="0" eaLnBrk="1" latinLnBrk="0" hangingPunct="1">
                        <a:defRPr sz="1350" kern="1200">
                          <a:solidFill>
                            <a:schemeClr val="tx1"/>
                          </a:solidFill>
                          <a:latin typeface="Calibri"/>
                        </a:defRPr>
                      </a:lvl1pPr>
                      <a:lvl2pPr marL="342900" algn="l" defTabSz="685800" rtl="0" eaLnBrk="1" latinLnBrk="0" hangingPunct="1">
                        <a:defRPr sz="1350" kern="1200">
                          <a:solidFill>
                            <a:schemeClr val="tx1"/>
                          </a:solidFill>
                          <a:latin typeface="Calibri"/>
                        </a:defRPr>
                      </a:lvl2pPr>
                      <a:lvl3pPr marL="685800" algn="l" defTabSz="685800" rtl="0" eaLnBrk="1" latinLnBrk="0" hangingPunct="1">
                        <a:defRPr sz="1350" kern="1200">
                          <a:solidFill>
                            <a:schemeClr val="tx1"/>
                          </a:solidFill>
                          <a:latin typeface="Calibri"/>
                        </a:defRPr>
                      </a:lvl3pPr>
                      <a:lvl4pPr marL="1028700" algn="l" defTabSz="685800" rtl="0" eaLnBrk="1" latinLnBrk="0" hangingPunct="1">
                        <a:defRPr sz="1350" kern="1200">
                          <a:solidFill>
                            <a:schemeClr val="tx1"/>
                          </a:solidFill>
                          <a:latin typeface="Calibri"/>
                        </a:defRPr>
                      </a:lvl4pPr>
                      <a:lvl5pPr marL="1371600" algn="l" defTabSz="685800" rtl="0" eaLnBrk="1" latinLnBrk="0" hangingPunct="1">
                        <a:defRPr sz="1350" kern="1200">
                          <a:solidFill>
                            <a:schemeClr val="tx1"/>
                          </a:solidFill>
                          <a:latin typeface="Calibri"/>
                        </a:defRPr>
                      </a:lvl5pPr>
                      <a:lvl6pPr marL="1714500" algn="l" defTabSz="685800" rtl="0" eaLnBrk="1" latinLnBrk="0" hangingPunct="1">
                        <a:defRPr sz="1350" kern="1200">
                          <a:solidFill>
                            <a:schemeClr val="tx1"/>
                          </a:solidFill>
                          <a:latin typeface="Calibri"/>
                        </a:defRPr>
                      </a:lvl6pPr>
                      <a:lvl7pPr marL="2057400" algn="l" defTabSz="685800" rtl="0" eaLnBrk="1" latinLnBrk="0" hangingPunct="1">
                        <a:defRPr sz="1350" kern="1200">
                          <a:solidFill>
                            <a:schemeClr val="tx1"/>
                          </a:solidFill>
                          <a:latin typeface="Calibri"/>
                        </a:defRPr>
                      </a:lvl7pPr>
                      <a:lvl8pPr marL="2400300" algn="l" defTabSz="685800" rtl="0" eaLnBrk="1" latinLnBrk="0" hangingPunct="1">
                        <a:defRPr sz="1350" kern="1200">
                          <a:solidFill>
                            <a:schemeClr val="tx1"/>
                          </a:solidFill>
                          <a:latin typeface="Calibri"/>
                        </a:defRPr>
                      </a:lvl8pPr>
                      <a:lvl9pPr marL="2743200" algn="l" defTabSz="685800" rtl="0" eaLnBrk="1" latinLnBrk="0" hangingPunct="1">
                        <a:defRPr sz="1350" kern="1200">
                          <a:solidFill>
                            <a:schemeClr val="tx1"/>
                          </a:solidFill>
                          <a:latin typeface="Calibri"/>
                        </a:defRPr>
                      </a:lvl9pPr>
                    </a:lstStyle>
                    <a:p>
                      <a:pPr algn="ctr">
                        <a:buNone/>
                      </a:pPr>
                      <a:r>
                        <a:rPr lang="zh-CN" altLang="en-US" sz="1600" b="1">
                          <a:latin typeface="方正公文小标宋" panose="02000500000000000000" charset="-122"/>
                          <a:ea typeface="方正公文小标宋" panose="02000500000000000000" charset="-122"/>
                          <a:cs typeface="Times New Roman" panose="02020603050405020304" charset="0"/>
                        </a:rPr>
                        <a:t>课标学业要求</a:t>
                      </a:r>
                      <a:endParaRPr lang="zh-CN" altLang="en-US" sz="1600" b="1">
                        <a:latin typeface="方正公文小标宋" panose="02000500000000000000" charset="-122"/>
                        <a:ea typeface="方正公文小标宋" panose="02000500000000000000" charset="-122"/>
                        <a:cs typeface="Times New Roman" panose="02020603050405020304" charset="0"/>
                      </a:endParaRPr>
                    </a:p>
                  </a:txBody>
                  <a:tcPr marL="68578" marR="68578" marT="0" marB="0" anchor="ctr">
                    <a:lnL w="12700">
                      <a:solidFill>
                        <a:sysClr val="windowText" lastClr="000000"/>
                      </a:solidFill>
                      <a:prstDash val="solid"/>
                    </a:lnL>
                    <a:lnR w="12700">
                      <a:solidFill>
                        <a:sysClr val="windowText" lastClr="000000"/>
                      </a:solidFill>
                      <a:prstDash val="solid"/>
                    </a:lnR>
                    <a:lnT w="12700">
                      <a:solidFill>
                        <a:sysClr val="windowText" lastClr="000000"/>
                      </a:solidFill>
                      <a:prstDash val="solid"/>
                    </a:lnT>
                    <a:lnB w="12700">
                      <a:solidFill>
                        <a:sysClr val="windowText" lastClr="000000"/>
                      </a:solidFill>
                      <a:prstDash val="solid"/>
                    </a:lnB>
                    <a:lnTlToBr>
                      <a:noFill/>
                    </a:lnTlToBr>
                    <a:lnBlToTr>
                      <a:noFill/>
                    </a:lnBlToTr>
                    <a:noFill/>
                  </a:tcPr>
                </a:tc>
                <a:tc>
                  <a:txBody>
                    <a:bodyPr vert="horz" wrap="square"/>
                    <a:lstStyle>
                      <a:lvl1pPr marL="0" algn="l" defTabSz="685800" rtl="0" eaLnBrk="1" latinLnBrk="0" hangingPunct="1">
                        <a:defRPr sz="1350" kern="1200">
                          <a:solidFill>
                            <a:schemeClr val="tx1"/>
                          </a:solidFill>
                          <a:latin typeface="Calibri"/>
                        </a:defRPr>
                      </a:lvl1pPr>
                      <a:lvl2pPr marL="342900" algn="l" defTabSz="685800" rtl="0" eaLnBrk="1" latinLnBrk="0" hangingPunct="1">
                        <a:defRPr sz="1350" kern="1200">
                          <a:solidFill>
                            <a:schemeClr val="tx1"/>
                          </a:solidFill>
                          <a:latin typeface="Calibri"/>
                        </a:defRPr>
                      </a:lvl2pPr>
                      <a:lvl3pPr marL="685800" algn="l" defTabSz="685800" rtl="0" eaLnBrk="1" latinLnBrk="0" hangingPunct="1">
                        <a:defRPr sz="1350" kern="1200">
                          <a:solidFill>
                            <a:schemeClr val="tx1"/>
                          </a:solidFill>
                          <a:latin typeface="Calibri"/>
                        </a:defRPr>
                      </a:lvl3pPr>
                      <a:lvl4pPr marL="1028700" algn="l" defTabSz="685800" rtl="0" eaLnBrk="1" latinLnBrk="0" hangingPunct="1">
                        <a:defRPr sz="1350" kern="1200">
                          <a:solidFill>
                            <a:schemeClr val="tx1"/>
                          </a:solidFill>
                          <a:latin typeface="Calibri"/>
                        </a:defRPr>
                      </a:lvl4pPr>
                      <a:lvl5pPr marL="1371600" algn="l" defTabSz="685800" rtl="0" eaLnBrk="1" latinLnBrk="0" hangingPunct="1">
                        <a:defRPr sz="1350" kern="1200">
                          <a:solidFill>
                            <a:schemeClr val="tx1"/>
                          </a:solidFill>
                          <a:latin typeface="Calibri"/>
                        </a:defRPr>
                      </a:lvl5pPr>
                      <a:lvl6pPr marL="1714500" algn="l" defTabSz="685800" rtl="0" eaLnBrk="1" latinLnBrk="0" hangingPunct="1">
                        <a:defRPr sz="1350" kern="1200">
                          <a:solidFill>
                            <a:schemeClr val="tx1"/>
                          </a:solidFill>
                          <a:latin typeface="Calibri"/>
                        </a:defRPr>
                      </a:lvl6pPr>
                      <a:lvl7pPr marL="2057400" algn="l" defTabSz="685800" rtl="0" eaLnBrk="1" latinLnBrk="0" hangingPunct="1">
                        <a:defRPr sz="1350" kern="1200">
                          <a:solidFill>
                            <a:schemeClr val="tx1"/>
                          </a:solidFill>
                          <a:latin typeface="Calibri"/>
                        </a:defRPr>
                      </a:lvl7pPr>
                      <a:lvl8pPr marL="2400300" algn="l" defTabSz="685800" rtl="0" eaLnBrk="1" latinLnBrk="0" hangingPunct="1">
                        <a:defRPr sz="1350" kern="1200">
                          <a:solidFill>
                            <a:schemeClr val="tx1"/>
                          </a:solidFill>
                          <a:latin typeface="Calibri"/>
                        </a:defRPr>
                      </a:lvl8pPr>
                      <a:lvl9pPr marL="2743200" algn="l" defTabSz="685800" rtl="0" eaLnBrk="1" latinLnBrk="0" hangingPunct="1">
                        <a:defRPr sz="1350" kern="1200">
                          <a:solidFill>
                            <a:schemeClr val="tx1"/>
                          </a:solidFill>
                          <a:latin typeface="Calibri"/>
                        </a:defRPr>
                      </a:lvl9pPr>
                    </a:lstStyle>
                    <a:p>
                      <a:pPr indent="0" fontAlgn="auto">
                        <a:lnSpc>
                          <a:spcPct val="100000"/>
                        </a:lnSpc>
                        <a:buNone/>
                      </a:pPr>
                      <a:r>
                        <a:rPr lang="zh-CN" altLang="en-US" sz="1400" b="0">
                          <a:latin typeface="华文中宋" panose="02010600040101010101" pitchFamily="2" charset="-122"/>
                          <a:ea typeface="华文中宋" panose="02010600040101010101" pitchFamily="2" charset="-122"/>
                          <a:cs typeface="楷体" panose="02010609060101010101" pitchFamily="49" charset="-122"/>
                        </a:rPr>
                        <a:t>通过本模块的学习，学生能够结合社会实践活动，</a:t>
                      </a:r>
                      <a:r>
                        <a:rPr lang="zh-CN" altLang="en-US" sz="1400" b="0">
                          <a:highlight>
                            <a:srgbClr val="00FFFF"/>
                          </a:highlight>
                          <a:latin typeface="华文中宋" panose="02010600040101010101" pitchFamily="2" charset="-122"/>
                          <a:ea typeface="华文中宋" panose="02010600040101010101" pitchFamily="2" charset="-122"/>
                          <a:cs typeface="楷体" panose="02010609060101010101" pitchFamily="49" charset="-122"/>
                        </a:rPr>
                        <a:t>了解人类社会发展的一般过程和基本规律</a:t>
                      </a:r>
                      <a:r>
                        <a:rPr lang="zh-CN" altLang="en-US" sz="1400" b="0">
                          <a:latin typeface="华文中宋" panose="02010600040101010101" pitchFamily="2" charset="-122"/>
                          <a:ea typeface="华文中宋" panose="02010600040101010101" pitchFamily="2" charset="-122"/>
                          <a:cs typeface="楷体" panose="02010609060101010101" pitchFamily="49" charset="-122"/>
                        </a:rPr>
                        <a:t>；确信社会主义终将代替资本主义是</a:t>
                      </a:r>
                      <a:r>
                        <a:rPr lang="zh-CN" altLang="en-US" sz="1400" b="0">
                          <a:highlight>
                            <a:srgbClr val="FFFF00"/>
                          </a:highlight>
                          <a:latin typeface="华文中宋" panose="02010600040101010101" pitchFamily="2" charset="-122"/>
                          <a:ea typeface="华文中宋" panose="02010600040101010101" pitchFamily="2" charset="-122"/>
                          <a:cs typeface="楷体" panose="02010609060101010101" pitchFamily="49" charset="-122"/>
                        </a:rPr>
                        <a:t>不可抗拒的历史趋势</a:t>
                      </a:r>
                      <a:r>
                        <a:rPr lang="zh-CN" altLang="en-US" sz="1400" b="0">
                          <a:latin typeface="华文中宋" panose="02010600040101010101" pitchFamily="2" charset="-122"/>
                          <a:ea typeface="华文中宋" panose="02010600040101010101" pitchFamily="2" charset="-122"/>
                          <a:cs typeface="楷体" panose="02010609060101010101" pitchFamily="49" charset="-122"/>
                        </a:rPr>
                        <a:t>；懂得中国特色社会主义是科学社会主义的成功实践，是中国近代历史发展的</a:t>
                      </a:r>
                      <a:r>
                        <a:rPr lang="zh-CN" altLang="en-US" sz="1400" b="0">
                          <a:highlight>
                            <a:srgbClr val="FFFF00"/>
                          </a:highlight>
                          <a:latin typeface="华文中宋" panose="02010600040101010101" pitchFamily="2" charset="-122"/>
                          <a:ea typeface="华文中宋" panose="02010600040101010101" pitchFamily="2" charset="-122"/>
                          <a:cs typeface="楷体" panose="02010609060101010101" pitchFamily="49" charset="-122"/>
                        </a:rPr>
                        <a:t>必然选择</a:t>
                      </a:r>
                      <a:r>
                        <a:rPr lang="zh-CN" altLang="en-US" sz="1400" b="0">
                          <a:latin typeface="华文中宋" panose="02010600040101010101" pitchFamily="2" charset="-122"/>
                          <a:ea typeface="华文中宋" panose="02010600040101010101" pitchFamily="2" charset="-122"/>
                          <a:cs typeface="楷体" panose="02010609060101010101" pitchFamily="49" charset="-122"/>
                        </a:rPr>
                        <a:t>；理解坚持和发展中国特色社会主义，是实现中华民族伟大复兴中国梦的</a:t>
                      </a:r>
                      <a:r>
                        <a:rPr lang="zh-CN" altLang="en-US" sz="1400" b="0">
                          <a:highlight>
                            <a:srgbClr val="FFFF00"/>
                          </a:highlight>
                          <a:latin typeface="华文中宋" panose="02010600040101010101" pitchFamily="2" charset="-122"/>
                          <a:ea typeface="华文中宋" panose="02010600040101010101" pitchFamily="2" charset="-122"/>
                          <a:cs typeface="楷体" panose="02010609060101010101" pitchFamily="49" charset="-122"/>
                        </a:rPr>
                        <a:t>必由之路</a:t>
                      </a:r>
                      <a:r>
                        <a:rPr lang="zh-CN" altLang="en-US" sz="1400" b="0">
                          <a:latin typeface="华文中宋" panose="02010600040101010101" pitchFamily="2" charset="-122"/>
                          <a:ea typeface="华文中宋" panose="02010600040101010101" pitchFamily="2" charset="-122"/>
                          <a:cs typeface="楷体" panose="02010609060101010101" pitchFamily="49" charset="-122"/>
                        </a:rPr>
                        <a:t>；展现中国特色社会主义</a:t>
                      </a:r>
                      <a:r>
                        <a:rPr lang="zh-CN" altLang="en-US" sz="1400" b="0">
                          <a:highlight>
                            <a:srgbClr val="FFFF00"/>
                          </a:highlight>
                          <a:latin typeface="华文中宋" panose="02010600040101010101" pitchFamily="2" charset="-122"/>
                          <a:ea typeface="华文中宋" panose="02010600040101010101" pitchFamily="2" charset="-122"/>
                          <a:cs typeface="楷体" panose="02010609060101010101" pitchFamily="49" charset="-122"/>
                        </a:rPr>
                        <a:t>道路自信、理论自信、制度自信、文化自信</a:t>
                      </a:r>
                      <a:r>
                        <a:rPr lang="zh-CN" altLang="en-US" sz="1400" b="0">
                          <a:latin typeface="华文中宋" panose="02010600040101010101" pitchFamily="2" charset="-122"/>
                          <a:ea typeface="华文中宋" panose="02010600040101010101" pitchFamily="2" charset="-122"/>
                          <a:cs typeface="楷体" panose="02010609060101010101" pitchFamily="49" charset="-122"/>
                        </a:rPr>
                        <a:t>；坚定</a:t>
                      </a:r>
                      <a:r>
                        <a:rPr lang="zh-CN" altLang="en-US" sz="1400" b="0">
                          <a:highlight>
                            <a:srgbClr val="00FFFF"/>
                          </a:highlight>
                          <a:latin typeface="华文中宋" panose="02010600040101010101" pitchFamily="2" charset="-122"/>
                          <a:ea typeface="华文中宋" panose="02010600040101010101" pitchFamily="2" charset="-122"/>
                          <a:cs typeface="楷体" panose="02010609060101010101" pitchFamily="49" charset="-122"/>
                        </a:rPr>
                        <a:t>中国特色社会主义共同理想</a:t>
                      </a:r>
                      <a:r>
                        <a:rPr lang="zh-CN" altLang="en-US" sz="1400" b="0">
                          <a:latin typeface="华文中宋" panose="02010600040101010101" pitchFamily="2" charset="-122"/>
                          <a:ea typeface="华文中宋" panose="02010600040101010101" pitchFamily="2" charset="-122"/>
                          <a:cs typeface="楷体" panose="02010609060101010101" pitchFamily="49" charset="-122"/>
                        </a:rPr>
                        <a:t>，</a:t>
                      </a:r>
                      <a:r>
                        <a:rPr lang="zh-CN" altLang="en-US" sz="1400" b="0">
                          <a:highlight>
                            <a:srgbClr val="00FFFF"/>
                          </a:highlight>
                          <a:latin typeface="华文中宋" panose="02010600040101010101" pitchFamily="2" charset="-122"/>
                          <a:ea typeface="华文中宋" panose="02010600040101010101" pitchFamily="2" charset="-122"/>
                          <a:cs typeface="楷体" panose="02010609060101010101" pitchFamily="49" charset="-122"/>
                        </a:rPr>
                        <a:t>树立共产主义远大理想</a:t>
                      </a:r>
                      <a:r>
                        <a:rPr lang="zh-CN" altLang="en-US" sz="1400" b="0">
                          <a:latin typeface="华文中宋" panose="02010600040101010101" pitchFamily="2" charset="-122"/>
                          <a:ea typeface="华文中宋" panose="02010600040101010101" pitchFamily="2" charset="-122"/>
                          <a:cs typeface="楷体" panose="02010609060101010101" pitchFamily="49" charset="-122"/>
                        </a:rPr>
                        <a:t>。</a:t>
                      </a:r>
                      <a:endParaRPr lang="zh-CN" altLang="en-US" sz="1400" b="0">
                        <a:latin typeface="华文中宋" panose="02010600040101010101" pitchFamily="2" charset="-122"/>
                        <a:ea typeface="华文中宋" panose="02010600040101010101" pitchFamily="2" charset="-122"/>
                        <a:cs typeface="楷体" panose="02010609060101010101" pitchFamily="49" charset="-122"/>
                      </a:endParaRPr>
                    </a:p>
                  </a:txBody>
                  <a:tcPr marL="72578" marR="72578" marT="0" marB="0" anchor="ctr">
                    <a:lnL w="12700">
                      <a:solidFill>
                        <a:sysClr val="windowText" lastClr="000000"/>
                      </a:solidFill>
                      <a:prstDash val="solid"/>
                    </a:lnL>
                    <a:lnR w="12700">
                      <a:solidFill>
                        <a:sysClr val="windowText" lastClr="000000"/>
                      </a:solidFill>
                      <a:prstDash val="solid"/>
                    </a:lnR>
                    <a:lnT w="12700">
                      <a:solidFill>
                        <a:sysClr val="windowText" lastClr="000000"/>
                      </a:solidFill>
                      <a:prstDash val="solid"/>
                    </a:lnT>
                    <a:lnB w="12700">
                      <a:solidFill>
                        <a:sysClr val="windowText" lastClr="000000"/>
                      </a:solidFill>
                      <a:prstDash val="solid"/>
                    </a:lnB>
                    <a:lnTlToBr>
                      <a:noFill/>
                    </a:lnTlToBr>
                    <a:lnBlToTr>
                      <a:noFill/>
                    </a:lnBlToTr>
                    <a:noFill/>
                  </a:tcPr>
                </a:tc>
              </a:tr>
            </a:tbl>
          </a:graphicData>
        </a:graphic>
      </p:graphicFrame>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1" name="椭圆 10" title=""/>
          <p:cNvSpPr/>
          <p:nvPr>
            <p:custDataLst>
              <p:tags r:id="rId3"/>
            </p:custDataLst>
          </p:nvPr>
        </p:nvSpPr>
        <p:spPr>
          <a:xfrm>
            <a:off x="8509000" y="-262730"/>
            <a:ext cx="968375" cy="968375"/>
          </a:xfrm>
          <a:prstGeom prst="ellipse">
            <a:avLst/>
          </a:prstGeom>
          <a:solidFill>
            <a:srgbClr val="FD65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a:ea typeface="+mn-ea"/>
                <a:cs typeface="+mn-cs"/>
              </a:defRPr>
            </a:lvl1pPr>
            <a:lvl2pPr marL="342900" algn="l" defTabSz="685800" rtl="0" eaLnBrk="1" latinLnBrk="0" hangingPunct="1">
              <a:defRPr sz="1350" kern="1200">
                <a:solidFill>
                  <a:srgbClr val="FFFFFF"/>
                </a:solidFill>
                <a:latin typeface="Calibri"/>
                <a:ea typeface="+mn-ea"/>
                <a:cs typeface="+mn-cs"/>
              </a:defRPr>
            </a:lvl2pPr>
            <a:lvl3pPr marL="685800" algn="l" defTabSz="685800" rtl="0" eaLnBrk="1" latinLnBrk="0" hangingPunct="1">
              <a:defRPr sz="1350" kern="1200">
                <a:solidFill>
                  <a:srgbClr val="FFFFFF"/>
                </a:solidFill>
                <a:latin typeface="Calibri"/>
                <a:ea typeface="+mn-ea"/>
                <a:cs typeface="+mn-cs"/>
              </a:defRPr>
            </a:lvl3pPr>
            <a:lvl4pPr marL="1028700" algn="l" defTabSz="685800" rtl="0" eaLnBrk="1" latinLnBrk="0" hangingPunct="1">
              <a:defRPr sz="1350" kern="1200">
                <a:solidFill>
                  <a:srgbClr val="FFFFFF"/>
                </a:solidFill>
                <a:latin typeface="Calibri"/>
                <a:ea typeface="+mn-ea"/>
                <a:cs typeface="+mn-cs"/>
              </a:defRPr>
            </a:lvl4pPr>
            <a:lvl5pPr marL="1371600" algn="l" defTabSz="685800" rtl="0" eaLnBrk="1" latinLnBrk="0" hangingPunct="1">
              <a:defRPr sz="1350" kern="1200">
                <a:solidFill>
                  <a:srgbClr val="FFFFFF"/>
                </a:solidFill>
                <a:latin typeface="Calibri"/>
                <a:ea typeface="+mn-ea"/>
                <a:cs typeface="+mn-cs"/>
              </a:defRPr>
            </a:lvl5pPr>
            <a:lvl6pPr marL="1714500" algn="l" defTabSz="685800" rtl="0" eaLnBrk="1" latinLnBrk="0" hangingPunct="1">
              <a:defRPr sz="1350" kern="1200">
                <a:solidFill>
                  <a:srgbClr val="FFFFFF"/>
                </a:solidFill>
                <a:latin typeface="Calibri"/>
                <a:ea typeface="+mn-ea"/>
                <a:cs typeface="+mn-cs"/>
              </a:defRPr>
            </a:lvl6pPr>
            <a:lvl7pPr marL="2057400" algn="l" defTabSz="685800" rtl="0" eaLnBrk="1" latinLnBrk="0" hangingPunct="1">
              <a:defRPr sz="1350" kern="1200">
                <a:solidFill>
                  <a:srgbClr val="FFFFFF"/>
                </a:solidFill>
                <a:latin typeface="Calibri"/>
                <a:ea typeface="+mn-ea"/>
                <a:cs typeface="+mn-cs"/>
              </a:defRPr>
            </a:lvl7pPr>
            <a:lvl8pPr marL="2400300" algn="l" defTabSz="685800" rtl="0" eaLnBrk="1" latinLnBrk="0" hangingPunct="1">
              <a:defRPr sz="1350" kern="1200">
                <a:solidFill>
                  <a:srgbClr val="FFFFFF"/>
                </a:solidFill>
                <a:latin typeface="Calibri"/>
                <a:ea typeface="+mn-ea"/>
                <a:cs typeface="+mn-cs"/>
              </a:defRPr>
            </a:lvl8pPr>
            <a:lvl9pPr marL="2743200" algn="l" defTabSz="685800" rtl="0" eaLnBrk="1" latinLnBrk="0" hangingPunct="1">
              <a:defRPr sz="1350" kern="1200">
                <a:solidFill>
                  <a:srgbClr val="FFFFFF"/>
                </a:solidFill>
                <a:latin typeface="Calibri"/>
                <a:ea typeface="+mn-ea"/>
                <a:cs typeface="+mn-cs"/>
              </a:defRPr>
            </a:lvl9pPr>
          </a:lstStyle>
          <a:p>
            <a:pPr marL="0" marR="0" lvl="0" indent="0" algn="ctr" defTabSz="6858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srgbClr val="FFFFFF"/>
              </a:solidFill>
              <a:effectLst/>
              <a:uLnTx/>
              <a:uFillTx/>
              <a:latin typeface="Calibri"/>
              <a:ea typeface="仿宋" panose="02010609060101010101" charset="-122"/>
              <a:cs typeface="+mn-cs"/>
            </a:endParaRPr>
          </a:p>
        </p:txBody>
      </p:sp>
      <p:sp>
        <p:nvSpPr>
          <p:cNvPr id="12" name="椭圆 11" title=""/>
          <p:cNvSpPr/>
          <p:nvPr>
            <p:custDataLst>
              <p:tags r:id="rId4"/>
            </p:custDataLst>
          </p:nvPr>
        </p:nvSpPr>
        <p:spPr>
          <a:xfrm>
            <a:off x="7516812" y="-657066"/>
            <a:ext cx="1314450" cy="1314450"/>
          </a:xfrm>
          <a:prstGeom prst="ellipse">
            <a:avLst/>
          </a:prstGeom>
          <a:noFill/>
          <a:ln w="25400">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a:ea typeface="+mn-ea"/>
                <a:cs typeface="+mn-cs"/>
              </a:defRPr>
            </a:lvl1pPr>
            <a:lvl2pPr marL="342900" algn="l" defTabSz="685800" rtl="0" eaLnBrk="1" latinLnBrk="0" hangingPunct="1">
              <a:defRPr sz="1350" kern="1200">
                <a:solidFill>
                  <a:srgbClr val="FFFFFF"/>
                </a:solidFill>
                <a:latin typeface="Calibri"/>
                <a:ea typeface="+mn-ea"/>
                <a:cs typeface="+mn-cs"/>
              </a:defRPr>
            </a:lvl2pPr>
            <a:lvl3pPr marL="685800" algn="l" defTabSz="685800" rtl="0" eaLnBrk="1" latinLnBrk="0" hangingPunct="1">
              <a:defRPr sz="1350" kern="1200">
                <a:solidFill>
                  <a:srgbClr val="FFFFFF"/>
                </a:solidFill>
                <a:latin typeface="Calibri"/>
                <a:ea typeface="+mn-ea"/>
                <a:cs typeface="+mn-cs"/>
              </a:defRPr>
            </a:lvl3pPr>
            <a:lvl4pPr marL="1028700" algn="l" defTabSz="685800" rtl="0" eaLnBrk="1" latinLnBrk="0" hangingPunct="1">
              <a:defRPr sz="1350" kern="1200">
                <a:solidFill>
                  <a:srgbClr val="FFFFFF"/>
                </a:solidFill>
                <a:latin typeface="Calibri"/>
                <a:ea typeface="+mn-ea"/>
                <a:cs typeface="+mn-cs"/>
              </a:defRPr>
            </a:lvl4pPr>
            <a:lvl5pPr marL="1371600" algn="l" defTabSz="685800" rtl="0" eaLnBrk="1" latinLnBrk="0" hangingPunct="1">
              <a:defRPr sz="1350" kern="1200">
                <a:solidFill>
                  <a:srgbClr val="FFFFFF"/>
                </a:solidFill>
                <a:latin typeface="Calibri"/>
                <a:ea typeface="+mn-ea"/>
                <a:cs typeface="+mn-cs"/>
              </a:defRPr>
            </a:lvl5pPr>
            <a:lvl6pPr marL="1714500" algn="l" defTabSz="685800" rtl="0" eaLnBrk="1" latinLnBrk="0" hangingPunct="1">
              <a:defRPr sz="1350" kern="1200">
                <a:solidFill>
                  <a:srgbClr val="FFFFFF"/>
                </a:solidFill>
                <a:latin typeface="Calibri"/>
                <a:ea typeface="+mn-ea"/>
                <a:cs typeface="+mn-cs"/>
              </a:defRPr>
            </a:lvl6pPr>
            <a:lvl7pPr marL="2057400" algn="l" defTabSz="685800" rtl="0" eaLnBrk="1" latinLnBrk="0" hangingPunct="1">
              <a:defRPr sz="1350" kern="1200">
                <a:solidFill>
                  <a:srgbClr val="FFFFFF"/>
                </a:solidFill>
                <a:latin typeface="Calibri"/>
                <a:ea typeface="+mn-ea"/>
                <a:cs typeface="+mn-cs"/>
              </a:defRPr>
            </a:lvl7pPr>
            <a:lvl8pPr marL="2400300" algn="l" defTabSz="685800" rtl="0" eaLnBrk="1" latinLnBrk="0" hangingPunct="1">
              <a:defRPr sz="1350" kern="1200">
                <a:solidFill>
                  <a:srgbClr val="FFFFFF"/>
                </a:solidFill>
                <a:latin typeface="Calibri"/>
                <a:ea typeface="+mn-ea"/>
                <a:cs typeface="+mn-cs"/>
              </a:defRPr>
            </a:lvl8pPr>
            <a:lvl9pPr marL="2743200" algn="l" defTabSz="685800" rtl="0" eaLnBrk="1" latinLnBrk="0" hangingPunct="1">
              <a:defRPr sz="1350" kern="1200">
                <a:solidFill>
                  <a:srgbClr val="FFFFFF"/>
                </a:solidFill>
                <a:latin typeface="Calibri"/>
                <a:ea typeface="+mn-ea"/>
                <a:cs typeface="+mn-cs"/>
              </a:defRPr>
            </a:lvl9pPr>
          </a:lstStyle>
          <a:p>
            <a:pPr marL="0" marR="0" lvl="0" indent="0" algn="ctr" defTabSz="6858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srgbClr val="FFFFFF"/>
              </a:solidFill>
              <a:effectLst/>
              <a:uLnTx/>
              <a:uFillTx/>
              <a:latin typeface="Calibri"/>
              <a:ea typeface="仿宋" panose="02010609060101010101" charset="-122"/>
              <a:cs typeface="+mn-cs"/>
            </a:endParaRPr>
          </a:p>
        </p:txBody>
      </p:sp>
      <p:sp>
        <p:nvSpPr>
          <p:cNvPr id="4" name="文本框 3" title=""/>
          <p:cNvSpPr txBox="1"/>
          <p:nvPr>
            <p:custDataLst>
              <p:tags r:id="rId5"/>
            </p:custDataLst>
          </p:nvPr>
        </p:nvSpPr>
        <p:spPr>
          <a:xfrm>
            <a:off x="175208" y="955157"/>
            <a:ext cx="8728646" cy="3477875"/>
          </a:xfrm>
          <a:prstGeom prst="rect">
            <a:avLst/>
          </a:prstGeom>
          <a:solidFill>
            <a:srgbClr val="C00000"/>
          </a:solidFill>
        </p:spPr>
        <p:txBody>
          <a:bodyPr wrap="square" rtlCol="0" anchor="t">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indent="355600" defTabSz="914400">
              <a:lnSpc>
                <a:spcPct val="110000"/>
              </a:lnSpc>
            </a:pPr>
            <a:r>
              <a:rPr lang="zh-CN" altLang="en-US" sz="2000" b="1" smtClean="0">
                <a:solidFill>
                  <a:prstClr val="white"/>
                </a:solidFill>
                <a:latin typeface="楷体" panose="02010609060101010101" pitchFamily="49" charset="-122"/>
                <a:ea typeface="楷体" panose="02010609060101010101" pitchFamily="49" charset="-122"/>
                <a:cs typeface="+mn-ea"/>
                <a:sym typeface="+mn-lt"/>
              </a:rPr>
              <a:t>把握</a:t>
            </a:r>
            <a:r>
              <a:rPr lang="zh-CN" altLang="en-US" sz="2000" b="1">
                <a:solidFill>
                  <a:prstClr val="white"/>
                </a:solidFill>
                <a:latin typeface="楷体" panose="02010609060101010101" pitchFamily="49" charset="-122"/>
                <a:ea typeface="楷体" panose="02010609060101010101" pitchFamily="49" charset="-122"/>
                <a:cs typeface="+mn-ea"/>
                <a:sym typeface="+mn-lt"/>
              </a:rPr>
              <a:t>两个大的方向：</a:t>
            </a:r>
            <a:endParaRPr lang="zh-CN" altLang="en-US" sz="2000" b="1">
              <a:solidFill>
                <a:prstClr val="white"/>
              </a:solidFill>
              <a:latin typeface="楷体" panose="02010609060101010101" pitchFamily="49" charset="-122"/>
              <a:ea typeface="楷体" panose="02010609060101010101" pitchFamily="49" charset="-122"/>
              <a:cs typeface="+mn-ea"/>
              <a:sym typeface="+mn-lt"/>
            </a:endParaRPr>
          </a:p>
          <a:p>
            <a:pPr indent="355600" defTabSz="914400">
              <a:lnSpc>
                <a:spcPct val="110000"/>
              </a:lnSpc>
            </a:pPr>
            <a:r>
              <a:rPr lang="en-US" altLang="zh-CN" sz="2000" b="1">
                <a:solidFill>
                  <a:prstClr val="white"/>
                </a:solidFill>
                <a:latin typeface="楷体" panose="02010609060101010101" pitchFamily="49" charset="-122"/>
                <a:ea typeface="楷体" panose="02010609060101010101" pitchFamily="49" charset="-122"/>
                <a:cs typeface="+mn-ea"/>
                <a:sym typeface="+mn-lt"/>
              </a:rPr>
              <a:t>1.</a:t>
            </a:r>
            <a:r>
              <a:rPr lang="zh-CN" altLang="en-US" sz="2000" b="1">
                <a:solidFill>
                  <a:prstClr val="white"/>
                </a:solidFill>
                <a:latin typeface="楷体" panose="02010609060101010101" pitchFamily="49" charset="-122"/>
                <a:ea typeface="楷体" panose="02010609060101010101" pitchFamily="49" charset="-122"/>
                <a:cs typeface="+mn-ea"/>
                <a:sym typeface="+mn-lt"/>
              </a:rPr>
              <a:t>通过分析人类社会发展的一般进程</a:t>
            </a:r>
            <a:r>
              <a:rPr lang="zh-CN" altLang="en-US" sz="2000" b="1" smtClean="0">
                <a:solidFill>
                  <a:prstClr val="white"/>
                </a:solidFill>
                <a:latin typeface="楷体" panose="02010609060101010101" pitchFamily="49" charset="-122"/>
                <a:ea typeface="楷体" panose="02010609060101010101" pitchFamily="49" charset="-122"/>
                <a:cs typeface="+mn-ea"/>
                <a:sym typeface="+mn-lt"/>
              </a:rPr>
              <a:t>，搞清楚</a:t>
            </a:r>
            <a:r>
              <a:rPr lang="zh-CN" altLang="en-US" sz="2000" b="1">
                <a:solidFill>
                  <a:prstClr val="white"/>
                </a:solidFill>
                <a:latin typeface="楷体" panose="02010609060101010101" pitchFamily="49" charset="-122"/>
                <a:ea typeface="楷体" panose="02010609060101010101" pitchFamily="49" charset="-122"/>
                <a:cs typeface="+mn-ea"/>
                <a:sym typeface="+mn-lt"/>
              </a:rPr>
              <a:t>人类社会发展规律，明确社会主义终将代替资本主义，是不可抗拒的历史趋势。</a:t>
            </a:r>
            <a:endParaRPr lang="zh-CN" altLang="en-US" sz="2000" b="1">
              <a:solidFill>
                <a:prstClr val="white"/>
              </a:solidFill>
              <a:latin typeface="楷体" panose="02010609060101010101" pitchFamily="49" charset="-122"/>
              <a:ea typeface="楷体" panose="02010609060101010101" pitchFamily="49" charset="-122"/>
              <a:cs typeface="+mn-ea"/>
              <a:sym typeface="+mn-lt"/>
            </a:endParaRPr>
          </a:p>
          <a:p>
            <a:pPr indent="355600" defTabSz="914400">
              <a:lnSpc>
                <a:spcPct val="110000"/>
              </a:lnSpc>
            </a:pPr>
            <a:r>
              <a:rPr lang="en-US" altLang="zh-CN" sz="2000" b="1">
                <a:solidFill>
                  <a:prstClr val="white"/>
                </a:solidFill>
                <a:latin typeface="楷体" panose="02010609060101010101" pitchFamily="49" charset="-122"/>
                <a:ea typeface="楷体" panose="02010609060101010101" pitchFamily="49" charset="-122"/>
                <a:cs typeface="+mn-ea"/>
                <a:sym typeface="+mn-lt"/>
              </a:rPr>
              <a:t>2.</a:t>
            </a:r>
            <a:r>
              <a:rPr lang="zh-CN" altLang="en-US" sz="2000" b="1">
                <a:solidFill>
                  <a:prstClr val="white"/>
                </a:solidFill>
                <a:latin typeface="楷体" panose="02010609060101010101" pitchFamily="49" charset="-122"/>
                <a:ea typeface="楷体" panose="02010609060101010101" pitchFamily="49" charset="-122"/>
                <a:cs typeface="+mn-ea"/>
                <a:sym typeface="+mn-lt"/>
              </a:rPr>
              <a:t>阐明三个“只有”，只有社会主义才能救中国，只有中国特色社会主义才能发展中国，只有坚持和发展中国特色社会主义，才能实现中华民族的伟大复兴</a:t>
            </a:r>
            <a:r>
              <a:rPr lang="zh-CN" altLang="en-US" sz="2000" b="1" smtClean="0">
                <a:solidFill>
                  <a:prstClr val="white"/>
                </a:solidFill>
                <a:latin typeface="楷体" panose="02010609060101010101" pitchFamily="49" charset="-122"/>
                <a:ea typeface="楷体" panose="02010609060101010101" pitchFamily="49" charset="-122"/>
                <a:cs typeface="+mn-ea"/>
                <a:sym typeface="+mn-lt"/>
              </a:rPr>
              <a:t>。</a:t>
            </a:r>
            <a:endParaRPr lang="en-US" altLang="zh-CN" sz="2000" b="1" smtClean="0">
              <a:solidFill>
                <a:prstClr val="white"/>
              </a:solidFill>
              <a:latin typeface="楷体" panose="02010609060101010101" pitchFamily="49" charset="-122"/>
              <a:ea typeface="楷体" panose="02010609060101010101" pitchFamily="49" charset="-122"/>
              <a:cs typeface="+mn-ea"/>
              <a:sym typeface="+mn-lt"/>
            </a:endParaRPr>
          </a:p>
          <a:p>
            <a:pPr indent="355600" defTabSz="914400">
              <a:lnSpc>
                <a:spcPct val="110000"/>
              </a:lnSpc>
            </a:pPr>
            <a:r>
              <a:rPr lang="zh-CN" altLang="en-US" sz="2000" b="1">
                <a:solidFill>
                  <a:prstClr val="white"/>
                </a:solidFill>
                <a:latin typeface="楷体" panose="02010609060101010101" pitchFamily="49" charset="-122"/>
                <a:ea typeface="楷体" panose="02010609060101010101" pitchFamily="49" charset="-122"/>
                <a:cs typeface="+mn-ea"/>
                <a:sym typeface="+mn-lt"/>
              </a:rPr>
              <a:t> </a:t>
            </a:r>
            <a:r>
              <a:rPr lang="zh-CN" altLang="en-US" sz="2000" b="1" smtClean="0">
                <a:solidFill>
                  <a:prstClr val="white"/>
                </a:solidFill>
                <a:latin typeface="楷体" panose="02010609060101010101" pitchFamily="49" charset="-122"/>
                <a:ea typeface="楷体" panose="02010609060101010101" pitchFamily="49" charset="-122"/>
                <a:cs typeface="+mn-ea"/>
                <a:sym typeface="+mn-lt"/>
              </a:rPr>
              <a:t>着眼</a:t>
            </a:r>
            <a:r>
              <a:rPr lang="zh-CN" altLang="en-US" sz="2000" b="1">
                <a:solidFill>
                  <a:prstClr val="white"/>
                </a:solidFill>
                <a:latin typeface="楷体" panose="02010609060101010101" pitchFamily="49" charset="-122"/>
                <a:ea typeface="楷体" panose="02010609060101010101" pitchFamily="49" charset="-122"/>
                <a:cs typeface="+mn-ea"/>
                <a:sym typeface="+mn-lt"/>
              </a:rPr>
              <a:t>于人类社会的发展历程，立足于中国特色社会主义的伟大实践，明确中国特色社会主义是科学社会主义理论逻辑和中国社会发展历史逻辑的辩证统一，中国特色社会主义已进入新时代，帮助学生树立为共产主义远大理想和中国特色社会主义共同理想而奋斗的信念</a:t>
            </a:r>
            <a:r>
              <a:rPr lang="zh-CN" altLang="en-US" sz="2000" b="1" smtClean="0">
                <a:solidFill>
                  <a:prstClr val="white"/>
                </a:solidFill>
                <a:latin typeface="楷体" panose="02010609060101010101" pitchFamily="49" charset="-122"/>
                <a:ea typeface="楷体" panose="02010609060101010101" pitchFamily="49" charset="-122"/>
                <a:cs typeface="+mn-ea"/>
                <a:sym typeface="+mn-lt"/>
              </a:rPr>
              <a:t>。</a:t>
            </a:r>
            <a:endParaRPr lang="zh-CN" altLang="en-US" sz="2000" b="1">
              <a:solidFill>
                <a:prstClr val="white"/>
              </a:solidFill>
              <a:latin typeface="楷体" panose="02010609060101010101" pitchFamily="49" charset="-122"/>
              <a:ea typeface="楷体" panose="02010609060101010101" pitchFamily="49" charset="-122"/>
              <a:cs typeface="+mn-ea"/>
              <a:sym typeface="+mn-lt"/>
            </a:endParaRPr>
          </a:p>
        </p:txBody>
      </p:sp>
      <p:sp>
        <p:nvSpPr>
          <p:cNvPr id="5" name="文本框 4" title=""/>
          <p:cNvSpPr txBox="1"/>
          <p:nvPr>
            <p:custDataLst>
              <p:tags r:id="rId6"/>
            </p:custDataLst>
          </p:nvPr>
        </p:nvSpPr>
        <p:spPr>
          <a:xfrm>
            <a:off x="2824760" y="249375"/>
            <a:ext cx="3429542" cy="519822"/>
          </a:xfrm>
          <a:prstGeom prst="rect">
            <a:avLst/>
          </a:prstGeom>
          <a:solidFill>
            <a:schemeClr val="bg1">
              <a:lumMod val="95000"/>
            </a:schemeClr>
          </a:solidFill>
        </p:spPr>
        <p:txBody>
          <a:bodyPr wrap="square" rtlCol="0">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10000"/>
              </a:lnSpc>
              <a:spcBef>
                <a:spcPct val="0"/>
              </a:spcBef>
              <a:spcAft>
                <a:spcPct val="0"/>
              </a:spcAft>
              <a:buClrTx/>
              <a:buSzTx/>
              <a:buFontTx/>
              <a:buNone/>
              <a:defRPr/>
            </a:pPr>
            <a:r>
              <a:rPr kumimoji="0" lang="zh-CN" altLang="en-US" sz="2750" b="1" i="0" u="none" strike="noStrike" kern="0" cap="none" spc="0" normalizeH="0" baseline="0" noProof="0" smtClean="0">
                <a:ln>
                  <a:noFill/>
                </a:ln>
                <a:effectLst/>
                <a:uLnTx/>
                <a:uFillTx/>
                <a:latin typeface="Times New Roman" panose="02020603050405020304" charset="0"/>
                <a:ea typeface="楷体" panose="02010609060101010101" pitchFamily="49" charset="-122"/>
              </a:rPr>
              <a:t>人类社会发展的规律</a:t>
            </a:r>
            <a:endParaRPr kumimoji="0" lang="zh-CN" altLang="en-US" sz="2750" b="1" i="0" u="none" strike="noStrike" kern="0" cap="none" spc="0" normalizeH="0" baseline="0" noProof="0" smtClean="0">
              <a:ln>
                <a:noFill/>
              </a:ln>
              <a:effectLst/>
              <a:uLnTx/>
              <a:uFillTx/>
              <a:latin typeface="Times New Roman" panose="02020603050405020304" charset="0"/>
              <a:ea typeface="楷体" panose="02010609060101010101" pitchFamily="49"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BFBFB"/>
        </a:solidFill>
        <a:effectLst/>
      </p:bgPr>
    </p:bg>
    <p:spTree>
      <p:nvGrpSpPr>
        <p:cNvPr id="1" name=""/>
        <p:cNvGrpSpPr/>
        <p:nvPr>
          <p:custDataLst>
            <p:tags r:id="rId2"/>
          </p:custDataLst>
        </p:nvPr>
      </p:nvGrpSpPr>
      <p:grpSpPr>
        <a:xfrm>
          <a:off x="0" y="0"/>
          <a:ext cx="0" cy="0"/>
        </a:xfrm>
      </p:grpSpPr>
      <p:pic>
        <p:nvPicPr>
          <p:cNvPr id="25" name="图片 24" title=""/>
          <p:cNvPicPr>
            <a:picLocks noChangeAspect="1"/>
          </p:cNvPicPr>
          <p:nvPr>
            <p:custDataLst>
              <p:tags r:id="rId4"/>
            </p:custDataLst>
          </p:nvPr>
        </p:nvPicPr>
        <p:blipFill>
          <a:blip r:embed="rId3"/>
          <a:srcRect l="374" t="56422" r="16178"/>
          <a:stretch>
            <a:fillRect/>
          </a:stretch>
        </p:blipFill>
        <p:spPr>
          <a:xfrm>
            <a:off x="0" y="3159232"/>
            <a:ext cx="9144000" cy="1984268"/>
          </a:xfrm>
          <a:prstGeom prst="rect">
            <a:avLst/>
          </a:prstGeom>
        </p:spPr>
      </p:pic>
      <p:sp>
        <p:nvSpPr>
          <p:cNvPr id="4" name="椭圆 3" title=""/>
          <p:cNvSpPr/>
          <p:nvPr>
            <p:custDataLst>
              <p:tags r:id="rId5"/>
            </p:custDataLst>
          </p:nvPr>
        </p:nvSpPr>
        <p:spPr>
          <a:xfrm>
            <a:off x="7391400" y="754966"/>
            <a:ext cx="250825" cy="250825"/>
          </a:xfrm>
          <a:prstGeom prst="ellipse">
            <a:avLst/>
          </a:prstGeom>
          <a:solidFill>
            <a:srgbClr val="F398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a:ea typeface="+mn-ea"/>
                <a:cs typeface="+mn-cs"/>
              </a:defRPr>
            </a:lvl1pPr>
            <a:lvl2pPr marL="342900" algn="l" defTabSz="685800" rtl="0" eaLnBrk="1" latinLnBrk="0" hangingPunct="1">
              <a:defRPr sz="1350" kern="1200">
                <a:solidFill>
                  <a:srgbClr val="FFFFFF"/>
                </a:solidFill>
                <a:latin typeface="Calibri"/>
                <a:ea typeface="+mn-ea"/>
                <a:cs typeface="+mn-cs"/>
              </a:defRPr>
            </a:lvl2pPr>
            <a:lvl3pPr marL="685800" algn="l" defTabSz="685800" rtl="0" eaLnBrk="1" latinLnBrk="0" hangingPunct="1">
              <a:defRPr sz="1350" kern="1200">
                <a:solidFill>
                  <a:srgbClr val="FFFFFF"/>
                </a:solidFill>
                <a:latin typeface="Calibri"/>
                <a:ea typeface="+mn-ea"/>
                <a:cs typeface="+mn-cs"/>
              </a:defRPr>
            </a:lvl3pPr>
            <a:lvl4pPr marL="1028700" algn="l" defTabSz="685800" rtl="0" eaLnBrk="1" latinLnBrk="0" hangingPunct="1">
              <a:defRPr sz="1350" kern="1200">
                <a:solidFill>
                  <a:srgbClr val="FFFFFF"/>
                </a:solidFill>
                <a:latin typeface="Calibri"/>
                <a:ea typeface="+mn-ea"/>
                <a:cs typeface="+mn-cs"/>
              </a:defRPr>
            </a:lvl4pPr>
            <a:lvl5pPr marL="1371600" algn="l" defTabSz="685800" rtl="0" eaLnBrk="1" latinLnBrk="0" hangingPunct="1">
              <a:defRPr sz="1350" kern="1200">
                <a:solidFill>
                  <a:srgbClr val="FFFFFF"/>
                </a:solidFill>
                <a:latin typeface="Calibri"/>
                <a:ea typeface="+mn-ea"/>
                <a:cs typeface="+mn-cs"/>
              </a:defRPr>
            </a:lvl5pPr>
            <a:lvl6pPr marL="1714500" algn="l" defTabSz="685800" rtl="0" eaLnBrk="1" latinLnBrk="0" hangingPunct="1">
              <a:defRPr sz="1350" kern="1200">
                <a:solidFill>
                  <a:srgbClr val="FFFFFF"/>
                </a:solidFill>
                <a:latin typeface="Calibri"/>
                <a:ea typeface="+mn-ea"/>
                <a:cs typeface="+mn-cs"/>
              </a:defRPr>
            </a:lvl6pPr>
            <a:lvl7pPr marL="2057400" algn="l" defTabSz="685800" rtl="0" eaLnBrk="1" latinLnBrk="0" hangingPunct="1">
              <a:defRPr sz="1350" kern="1200">
                <a:solidFill>
                  <a:srgbClr val="FFFFFF"/>
                </a:solidFill>
                <a:latin typeface="Calibri"/>
                <a:ea typeface="+mn-ea"/>
                <a:cs typeface="+mn-cs"/>
              </a:defRPr>
            </a:lvl7pPr>
            <a:lvl8pPr marL="2400300" algn="l" defTabSz="685800" rtl="0" eaLnBrk="1" latinLnBrk="0" hangingPunct="1">
              <a:defRPr sz="1350" kern="1200">
                <a:solidFill>
                  <a:srgbClr val="FFFFFF"/>
                </a:solidFill>
                <a:latin typeface="Calibri"/>
                <a:ea typeface="+mn-ea"/>
                <a:cs typeface="+mn-cs"/>
              </a:defRPr>
            </a:lvl8pPr>
            <a:lvl9pPr marL="2743200" algn="l" defTabSz="685800" rtl="0" eaLnBrk="1" latinLnBrk="0" hangingPunct="1">
              <a:defRPr sz="1350" kern="1200">
                <a:solidFill>
                  <a:srgbClr val="FFFFFF"/>
                </a:solidFill>
                <a:latin typeface="Calibri"/>
                <a:ea typeface="+mn-ea"/>
                <a:cs typeface="+mn-cs"/>
              </a:defRPr>
            </a:lvl9pPr>
          </a:lstStyle>
          <a:p>
            <a:pPr marL="0" marR="0" lvl="0" indent="0" algn="ctr" defTabSz="6858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srgbClr val="FFFFFF"/>
              </a:solidFill>
              <a:effectLst/>
              <a:uLnTx/>
              <a:uFillTx/>
              <a:latin typeface="Calibri"/>
              <a:ea typeface="仿宋" panose="02010609060101010101" charset="-122"/>
              <a:cs typeface="+mn-cs"/>
            </a:endParaRPr>
          </a:p>
        </p:txBody>
      </p:sp>
      <p:sp>
        <p:nvSpPr>
          <p:cNvPr id="19" name="椭圆 18" title=""/>
          <p:cNvSpPr/>
          <p:nvPr>
            <p:custDataLst>
              <p:tags r:id="rId6"/>
            </p:custDataLst>
          </p:nvPr>
        </p:nvSpPr>
        <p:spPr>
          <a:xfrm>
            <a:off x="8509000" y="-262730"/>
            <a:ext cx="968375" cy="968375"/>
          </a:xfrm>
          <a:prstGeom prst="ellipse">
            <a:avLst/>
          </a:prstGeom>
          <a:solidFill>
            <a:srgbClr val="FD65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a:ea typeface="+mn-ea"/>
                <a:cs typeface="+mn-cs"/>
              </a:defRPr>
            </a:lvl1pPr>
            <a:lvl2pPr marL="342900" algn="l" defTabSz="685800" rtl="0" eaLnBrk="1" latinLnBrk="0" hangingPunct="1">
              <a:defRPr sz="1350" kern="1200">
                <a:solidFill>
                  <a:srgbClr val="FFFFFF"/>
                </a:solidFill>
                <a:latin typeface="Calibri"/>
                <a:ea typeface="+mn-ea"/>
                <a:cs typeface="+mn-cs"/>
              </a:defRPr>
            </a:lvl2pPr>
            <a:lvl3pPr marL="685800" algn="l" defTabSz="685800" rtl="0" eaLnBrk="1" latinLnBrk="0" hangingPunct="1">
              <a:defRPr sz="1350" kern="1200">
                <a:solidFill>
                  <a:srgbClr val="FFFFFF"/>
                </a:solidFill>
                <a:latin typeface="Calibri"/>
                <a:ea typeface="+mn-ea"/>
                <a:cs typeface="+mn-cs"/>
              </a:defRPr>
            </a:lvl3pPr>
            <a:lvl4pPr marL="1028700" algn="l" defTabSz="685800" rtl="0" eaLnBrk="1" latinLnBrk="0" hangingPunct="1">
              <a:defRPr sz="1350" kern="1200">
                <a:solidFill>
                  <a:srgbClr val="FFFFFF"/>
                </a:solidFill>
                <a:latin typeface="Calibri"/>
                <a:ea typeface="+mn-ea"/>
                <a:cs typeface="+mn-cs"/>
              </a:defRPr>
            </a:lvl4pPr>
            <a:lvl5pPr marL="1371600" algn="l" defTabSz="685800" rtl="0" eaLnBrk="1" latinLnBrk="0" hangingPunct="1">
              <a:defRPr sz="1350" kern="1200">
                <a:solidFill>
                  <a:srgbClr val="FFFFFF"/>
                </a:solidFill>
                <a:latin typeface="Calibri"/>
                <a:ea typeface="+mn-ea"/>
                <a:cs typeface="+mn-cs"/>
              </a:defRPr>
            </a:lvl5pPr>
            <a:lvl6pPr marL="1714500" algn="l" defTabSz="685800" rtl="0" eaLnBrk="1" latinLnBrk="0" hangingPunct="1">
              <a:defRPr sz="1350" kern="1200">
                <a:solidFill>
                  <a:srgbClr val="FFFFFF"/>
                </a:solidFill>
                <a:latin typeface="Calibri"/>
                <a:ea typeface="+mn-ea"/>
                <a:cs typeface="+mn-cs"/>
              </a:defRPr>
            </a:lvl6pPr>
            <a:lvl7pPr marL="2057400" algn="l" defTabSz="685800" rtl="0" eaLnBrk="1" latinLnBrk="0" hangingPunct="1">
              <a:defRPr sz="1350" kern="1200">
                <a:solidFill>
                  <a:srgbClr val="FFFFFF"/>
                </a:solidFill>
                <a:latin typeface="Calibri"/>
                <a:ea typeface="+mn-ea"/>
                <a:cs typeface="+mn-cs"/>
              </a:defRPr>
            </a:lvl7pPr>
            <a:lvl8pPr marL="2400300" algn="l" defTabSz="685800" rtl="0" eaLnBrk="1" latinLnBrk="0" hangingPunct="1">
              <a:defRPr sz="1350" kern="1200">
                <a:solidFill>
                  <a:srgbClr val="FFFFFF"/>
                </a:solidFill>
                <a:latin typeface="Calibri"/>
                <a:ea typeface="+mn-ea"/>
                <a:cs typeface="+mn-cs"/>
              </a:defRPr>
            </a:lvl8pPr>
            <a:lvl9pPr marL="2743200" algn="l" defTabSz="685800" rtl="0" eaLnBrk="1" latinLnBrk="0" hangingPunct="1">
              <a:defRPr sz="1350" kern="1200">
                <a:solidFill>
                  <a:srgbClr val="FFFFFF"/>
                </a:solidFill>
                <a:latin typeface="Calibri"/>
                <a:ea typeface="+mn-ea"/>
                <a:cs typeface="+mn-cs"/>
              </a:defRPr>
            </a:lvl9pPr>
          </a:lstStyle>
          <a:p>
            <a:pPr marL="0" marR="0" lvl="0" indent="0" algn="ctr" defTabSz="6858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srgbClr val="FFFFFF"/>
              </a:solidFill>
              <a:effectLst/>
              <a:uLnTx/>
              <a:uFillTx/>
              <a:latin typeface="Calibri"/>
              <a:ea typeface="仿宋" panose="02010609060101010101" charset="-122"/>
              <a:cs typeface="+mn-cs"/>
            </a:endParaRPr>
          </a:p>
        </p:txBody>
      </p:sp>
      <p:sp>
        <p:nvSpPr>
          <p:cNvPr id="21" name="椭圆 20" title=""/>
          <p:cNvSpPr/>
          <p:nvPr>
            <p:custDataLst>
              <p:tags r:id="rId7"/>
            </p:custDataLst>
          </p:nvPr>
        </p:nvSpPr>
        <p:spPr>
          <a:xfrm>
            <a:off x="7516812" y="-657066"/>
            <a:ext cx="1314450" cy="1314450"/>
          </a:xfrm>
          <a:prstGeom prst="ellipse">
            <a:avLst/>
          </a:prstGeom>
          <a:noFill/>
          <a:ln w="25400">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a:ea typeface="+mn-ea"/>
                <a:cs typeface="+mn-cs"/>
              </a:defRPr>
            </a:lvl1pPr>
            <a:lvl2pPr marL="342900" algn="l" defTabSz="685800" rtl="0" eaLnBrk="1" latinLnBrk="0" hangingPunct="1">
              <a:defRPr sz="1350" kern="1200">
                <a:solidFill>
                  <a:srgbClr val="FFFFFF"/>
                </a:solidFill>
                <a:latin typeface="Calibri"/>
                <a:ea typeface="+mn-ea"/>
                <a:cs typeface="+mn-cs"/>
              </a:defRPr>
            </a:lvl2pPr>
            <a:lvl3pPr marL="685800" algn="l" defTabSz="685800" rtl="0" eaLnBrk="1" latinLnBrk="0" hangingPunct="1">
              <a:defRPr sz="1350" kern="1200">
                <a:solidFill>
                  <a:srgbClr val="FFFFFF"/>
                </a:solidFill>
                <a:latin typeface="Calibri"/>
                <a:ea typeface="+mn-ea"/>
                <a:cs typeface="+mn-cs"/>
              </a:defRPr>
            </a:lvl3pPr>
            <a:lvl4pPr marL="1028700" algn="l" defTabSz="685800" rtl="0" eaLnBrk="1" latinLnBrk="0" hangingPunct="1">
              <a:defRPr sz="1350" kern="1200">
                <a:solidFill>
                  <a:srgbClr val="FFFFFF"/>
                </a:solidFill>
                <a:latin typeface="Calibri"/>
                <a:ea typeface="+mn-ea"/>
                <a:cs typeface="+mn-cs"/>
              </a:defRPr>
            </a:lvl4pPr>
            <a:lvl5pPr marL="1371600" algn="l" defTabSz="685800" rtl="0" eaLnBrk="1" latinLnBrk="0" hangingPunct="1">
              <a:defRPr sz="1350" kern="1200">
                <a:solidFill>
                  <a:srgbClr val="FFFFFF"/>
                </a:solidFill>
                <a:latin typeface="Calibri"/>
                <a:ea typeface="+mn-ea"/>
                <a:cs typeface="+mn-cs"/>
              </a:defRPr>
            </a:lvl5pPr>
            <a:lvl6pPr marL="1714500" algn="l" defTabSz="685800" rtl="0" eaLnBrk="1" latinLnBrk="0" hangingPunct="1">
              <a:defRPr sz="1350" kern="1200">
                <a:solidFill>
                  <a:srgbClr val="FFFFFF"/>
                </a:solidFill>
                <a:latin typeface="Calibri"/>
                <a:ea typeface="+mn-ea"/>
                <a:cs typeface="+mn-cs"/>
              </a:defRPr>
            </a:lvl6pPr>
            <a:lvl7pPr marL="2057400" algn="l" defTabSz="685800" rtl="0" eaLnBrk="1" latinLnBrk="0" hangingPunct="1">
              <a:defRPr sz="1350" kern="1200">
                <a:solidFill>
                  <a:srgbClr val="FFFFFF"/>
                </a:solidFill>
                <a:latin typeface="Calibri"/>
                <a:ea typeface="+mn-ea"/>
                <a:cs typeface="+mn-cs"/>
              </a:defRPr>
            </a:lvl7pPr>
            <a:lvl8pPr marL="2400300" algn="l" defTabSz="685800" rtl="0" eaLnBrk="1" latinLnBrk="0" hangingPunct="1">
              <a:defRPr sz="1350" kern="1200">
                <a:solidFill>
                  <a:srgbClr val="FFFFFF"/>
                </a:solidFill>
                <a:latin typeface="Calibri"/>
                <a:ea typeface="+mn-ea"/>
                <a:cs typeface="+mn-cs"/>
              </a:defRPr>
            </a:lvl8pPr>
            <a:lvl9pPr marL="2743200" algn="l" defTabSz="685800" rtl="0" eaLnBrk="1" latinLnBrk="0" hangingPunct="1">
              <a:defRPr sz="1350" kern="1200">
                <a:solidFill>
                  <a:srgbClr val="FFFFFF"/>
                </a:solidFill>
                <a:latin typeface="Calibri"/>
                <a:ea typeface="+mn-ea"/>
                <a:cs typeface="+mn-cs"/>
              </a:defRPr>
            </a:lvl9pPr>
          </a:lstStyle>
          <a:p>
            <a:pPr marL="0" marR="0" lvl="0" indent="0" algn="ctr" defTabSz="6858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srgbClr val="FFFFFF"/>
              </a:solidFill>
              <a:effectLst/>
              <a:uLnTx/>
              <a:uFillTx/>
              <a:latin typeface="Calibri"/>
              <a:ea typeface="仿宋" panose="02010609060101010101" charset="-122"/>
              <a:cs typeface="+mn-cs"/>
            </a:endParaRPr>
          </a:p>
        </p:txBody>
      </p:sp>
      <p:sp>
        <p:nvSpPr>
          <p:cNvPr id="40" name="矩形 39" title=""/>
          <p:cNvSpPr/>
          <p:nvPr>
            <p:custDataLst>
              <p:tags r:id="rId8"/>
            </p:custDataLst>
          </p:nvPr>
        </p:nvSpPr>
        <p:spPr>
          <a:xfrm>
            <a:off x="1708957" y="2482124"/>
            <a:ext cx="6800043" cy="677108"/>
          </a:xfrm>
          <a:prstGeom prst="rect">
            <a:avLst/>
          </a:prstGeom>
          <a:noFill/>
          <a:ln>
            <a:noFill/>
          </a:ln>
        </p:spPr>
        <p:txBody>
          <a:bodyPr wrap="square" lIns="0" tIns="0" rIns="0" bIns="0">
            <a:spAutoFit/>
          </a:bodyPr>
          <a:lstStyle>
            <a:defPPr>
              <a:defRPr lang="zh-CN"/>
            </a:defPPr>
            <a:lvl1pPr marL="0" algn="l" defTabSz="685800" rtl="0" eaLnBrk="1" latinLnBrk="0" hangingPunct="1">
              <a:buFont typeface="Arial" pitchFamily="34" charset="0"/>
              <a:defRPr sz="1350" kern="1200">
                <a:solidFill>
                  <a:schemeClr val="tx1"/>
                </a:solidFill>
                <a:latin typeface="Arial" pitchFamily="34" charset="0"/>
                <a:ea typeface="微软雅黑"/>
                <a:cs typeface="+mn-cs"/>
              </a:defRPr>
            </a:lvl1pPr>
            <a:lvl2pPr marL="742950" indent="-285750" algn="l" defTabSz="685800" rtl="0" eaLnBrk="1" latinLnBrk="0" hangingPunct="1">
              <a:buFont typeface="Arial" pitchFamily="34" charset="0"/>
              <a:defRPr sz="1350" kern="1200">
                <a:solidFill>
                  <a:schemeClr val="tx1"/>
                </a:solidFill>
                <a:latin typeface="Arial" pitchFamily="34" charset="0"/>
                <a:ea typeface="微软雅黑"/>
                <a:cs typeface="+mn-cs"/>
              </a:defRPr>
            </a:lvl2pPr>
            <a:lvl3pPr marL="1143000" indent="-228600" algn="l" defTabSz="685800" rtl="0" eaLnBrk="1" latinLnBrk="0" hangingPunct="1">
              <a:buFont typeface="Arial" pitchFamily="34" charset="0"/>
              <a:defRPr sz="1350" kern="1200">
                <a:solidFill>
                  <a:schemeClr val="tx1"/>
                </a:solidFill>
                <a:latin typeface="Arial" pitchFamily="34" charset="0"/>
                <a:ea typeface="微软雅黑"/>
                <a:cs typeface="+mn-cs"/>
              </a:defRPr>
            </a:lvl3pPr>
            <a:lvl4pPr marL="1600200" indent="-228600" algn="l" defTabSz="685800" rtl="0" eaLnBrk="1" latinLnBrk="0" hangingPunct="1">
              <a:buFont typeface="Arial" pitchFamily="34" charset="0"/>
              <a:defRPr sz="1350" kern="1200">
                <a:solidFill>
                  <a:schemeClr val="tx1"/>
                </a:solidFill>
                <a:latin typeface="Arial" pitchFamily="34" charset="0"/>
                <a:ea typeface="微软雅黑"/>
                <a:cs typeface="+mn-cs"/>
              </a:defRPr>
            </a:lvl4pPr>
            <a:lvl5pPr marL="2057400" indent="-228600" algn="l" defTabSz="685800" rtl="0" eaLnBrk="1" latinLnBrk="0" hangingPunct="1">
              <a:buFont typeface="Arial" pitchFamily="34" charset="0"/>
              <a:defRPr sz="1350" kern="1200">
                <a:solidFill>
                  <a:schemeClr val="tx1"/>
                </a:solidFill>
                <a:latin typeface="Arial" pitchFamily="34" charset="0"/>
                <a:ea typeface="微软雅黑"/>
                <a:cs typeface="+mn-cs"/>
              </a:defRPr>
            </a:lvl5pPr>
            <a:lvl6pPr marL="2514600" indent="-228600" algn="l" defTabSz="685800" rtl="0" eaLnBrk="0" fontAlgn="base" latinLnBrk="0" hangingPunct="0">
              <a:spcBef>
                <a:spcPct val="0"/>
              </a:spcBef>
              <a:spcAft>
                <a:spcPct val="0"/>
              </a:spcAft>
              <a:buFont typeface="Arial" pitchFamily="34" charset="0"/>
              <a:defRPr sz="1350" kern="1200">
                <a:solidFill>
                  <a:schemeClr val="tx1"/>
                </a:solidFill>
                <a:latin typeface="Arial" pitchFamily="34" charset="0"/>
                <a:ea typeface="微软雅黑"/>
                <a:cs typeface="+mn-cs"/>
              </a:defRPr>
            </a:lvl6pPr>
            <a:lvl7pPr marL="2971800" indent="-228600" algn="l" defTabSz="685800" rtl="0" eaLnBrk="0" fontAlgn="base" latinLnBrk="0" hangingPunct="0">
              <a:spcBef>
                <a:spcPct val="0"/>
              </a:spcBef>
              <a:spcAft>
                <a:spcPct val="0"/>
              </a:spcAft>
              <a:buFont typeface="Arial" pitchFamily="34" charset="0"/>
              <a:defRPr sz="1350" kern="1200">
                <a:solidFill>
                  <a:schemeClr val="tx1"/>
                </a:solidFill>
                <a:latin typeface="Arial" pitchFamily="34" charset="0"/>
                <a:ea typeface="微软雅黑"/>
                <a:cs typeface="+mn-cs"/>
              </a:defRPr>
            </a:lvl7pPr>
            <a:lvl8pPr marL="3429000" indent="-228600" algn="l" defTabSz="685800" rtl="0" eaLnBrk="0" fontAlgn="base" latinLnBrk="0" hangingPunct="0">
              <a:spcBef>
                <a:spcPct val="0"/>
              </a:spcBef>
              <a:spcAft>
                <a:spcPct val="0"/>
              </a:spcAft>
              <a:buFont typeface="Arial" pitchFamily="34" charset="0"/>
              <a:defRPr sz="1350" kern="1200">
                <a:solidFill>
                  <a:schemeClr val="tx1"/>
                </a:solidFill>
                <a:latin typeface="Arial" pitchFamily="34" charset="0"/>
                <a:ea typeface="微软雅黑"/>
                <a:cs typeface="+mn-cs"/>
              </a:defRPr>
            </a:lvl8pPr>
            <a:lvl9pPr marL="3886200" indent="-228600" algn="l" defTabSz="685800" rtl="0" eaLnBrk="0" fontAlgn="base" latinLnBrk="0" hangingPunct="0">
              <a:spcBef>
                <a:spcPct val="0"/>
              </a:spcBef>
              <a:spcAft>
                <a:spcPct val="0"/>
              </a:spcAft>
              <a:buFont typeface="Arial" pitchFamily="34" charset="0"/>
              <a:defRPr sz="1350" kern="1200">
                <a:solidFill>
                  <a:schemeClr val="tx1"/>
                </a:solidFill>
                <a:latin typeface="Arial" pitchFamily="34" charset="0"/>
                <a:ea typeface="微软雅黑"/>
                <a:cs typeface="+mn-cs"/>
              </a:defRPr>
            </a:lvl9pPr>
          </a:lstStyle>
          <a:p>
            <a:pPr marL="0" marR="0" lvl="0" indent="0" algn="ctr" defTabSz="685800" rtl="0" eaLnBrk="1" fontAlgn="base" latinLnBrk="0" hangingPunct="1">
              <a:lnSpc>
                <a:spcPct val="100000"/>
              </a:lnSpc>
              <a:spcBef>
                <a:spcPct val="0"/>
              </a:spcBef>
              <a:spcAft>
                <a:spcPct val="0"/>
              </a:spcAft>
              <a:buClrTx/>
              <a:buSzTx/>
              <a:buFont typeface="Arial" pitchFamily="34" charset="0"/>
              <a:buNone/>
              <a:defRPr/>
            </a:pPr>
            <a:r>
              <a:rPr kumimoji="0" lang="zh-CN" altLang="en-US" sz="4400" b="1" i="0" u="none" strike="noStrike" kern="1200" cap="none" spc="450" normalizeH="0" baseline="0" noProof="0" smtClean="0">
                <a:ln>
                  <a:noFill/>
                </a:ln>
                <a:solidFill>
                  <a:prstClr val="black">
                    <a:lumMod val="75000"/>
                    <a:lumOff val="25000"/>
                  </a:prstClr>
                </a:solidFill>
                <a:effectLst/>
                <a:uLnTx/>
                <a:uFillTx/>
                <a:latin typeface="微软雅黑" panose="020b0503020204020204" charset="-122"/>
                <a:ea typeface="微软雅黑"/>
                <a:cs typeface="+mn-cs"/>
                <a:sym typeface="微软雅黑" panose="020b0503020204020204" charset="-122"/>
              </a:rPr>
              <a:t>高考怎么考（考情）？</a:t>
            </a:r>
            <a:endParaRPr kumimoji="0" lang="zh-CN" altLang="en-US" sz="4400" b="1" i="0" u="none" strike="noStrike" kern="1200" cap="none" spc="450" normalizeH="0" baseline="0" noProof="0">
              <a:ln>
                <a:noFill/>
              </a:ln>
              <a:solidFill>
                <a:prstClr val="black">
                  <a:lumMod val="75000"/>
                  <a:lumOff val="25000"/>
                </a:prstClr>
              </a:solidFill>
              <a:effectLst/>
              <a:uLnTx/>
              <a:uFillTx/>
              <a:latin typeface="微软雅黑" panose="020b0503020204020204" charset="-122"/>
              <a:ea typeface="微软雅黑"/>
              <a:cs typeface="+mn-cs"/>
              <a:sym typeface="微软雅黑" panose="020b0503020204020204" charset="-122"/>
            </a:endParaRPr>
          </a:p>
        </p:txBody>
      </p:sp>
      <p:grpSp>
        <p:nvGrpSpPr>
          <p:cNvPr id="6" name="组合 5" title=""/>
          <p:cNvGrpSpPr/>
          <p:nvPr>
            <p:custDataLst>
              <p:tags r:id="rId9"/>
            </p:custDataLst>
          </p:nvPr>
        </p:nvGrpSpPr>
        <p:grpSpPr>
          <a:xfrm>
            <a:off x="2312153" y="1014055"/>
            <a:ext cx="4519694" cy="854056"/>
            <a:chOff x="3467100" y="1800225"/>
            <a:chExt cx="2133600" cy="600075"/>
          </a:xfrm>
        </p:grpSpPr>
        <p:sp>
          <p:nvSpPr>
            <p:cNvPr id="3" name="圆角矩形 2"/>
            <p:cNvSpPr/>
            <p:nvPr>
              <p:custDataLst>
                <p:tags r:id="rId10"/>
              </p:custDataLst>
            </p:nvPr>
          </p:nvSpPr>
          <p:spPr>
            <a:xfrm>
              <a:off x="3467100" y="1800225"/>
              <a:ext cx="2133600" cy="600075"/>
            </a:xfrm>
            <a:prstGeom prst="roundRect">
              <a:avLst>
                <a:gd name="adj" fmla="val 50000"/>
              </a:avLst>
            </a:prstGeom>
            <a:noFill/>
            <a:ln w="25400">
              <a:solidFill>
                <a:srgbClr val="FD652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a:ea typeface="+mn-ea"/>
                  <a:cs typeface="+mn-cs"/>
                </a:defRPr>
              </a:lvl1pPr>
              <a:lvl2pPr marL="342900" algn="l" defTabSz="685800" rtl="0" eaLnBrk="1" latinLnBrk="0" hangingPunct="1">
                <a:defRPr sz="1350" kern="1200">
                  <a:solidFill>
                    <a:srgbClr val="FFFFFF"/>
                  </a:solidFill>
                  <a:latin typeface="Calibri"/>
                  <a:ea typeface="+mn-ea"/>
                  <a:cs typeface="+mn-cs"/>
                </a:defRPr>
              </a:lvl2pPr>
              <a:lvl3pPr marL="685800" algn="l" defTabSz="685800" rtl="0" eaLnBrk="1" latinLnBrk="0" hangingPunct="1">
                <a:defRPr sz="1350" kern="1200">
                  <a:solidFill>
                    <a:srgbClr val="FFFFFF"/>
                  </a:solidFill>
                  <a:latin typeface="Calibri"/>
                  <a:ea typeface="+mn-ea"/>
                  <a:cs typeface="+mn-cs"/>
                </a:defRPr>
              </a:lvl3pPr>
              <a:lvl4pPr marL="1028700" algn="l" defTabSz="685800" rtl="0" eaLnBrk="1" latinLnBrk="0" hangingPunct="1">
                <a:defRPr sz="1350" kern="1200">
                  <a:solidFill>
                    <a:srgbClr val="FFFFFF"/>
                  </a:solidFill>
                  <a:latin typeface="Calibri"/>
                  <a:ea typeface="+mn-ea"/>
                  <a:cs typeface="+mn-cs"/>
                </a:defRPr>
              </a:lvl4pPr>
              <a:lvl5pPr marL="1371600" algn="l" defTabSz="685800" rtl="0" eaLnBrk="1" latinLnBrk="0" hangingPunct="1">
                <a:defRPr sz="1350" kern="1200">
                  <a:solidFill>
                    <a:srgbClr val="FFFFFF"/>
                  </a:solidFill>
                  <a:latin typeface="Calibri"/>
                  <a:ea typeface="+mn-ea"/>
                  <a:cs typeface="+mn-cs"/>
                </a:defRPr>
              </a:lvl5pPr>
              <a:lvl6pPr marL="1714500" algn="l" defTabSz="685800" rtl="0" eaLnBrk="1" latinLnBrk="0" hangingPunct="1">
                <a:defRPr sz="1350" kern="1200">
                  <a:solidFill>
                    <a:srgbClr val="FFFFFF"/>
                  </a:solidFill>
                  <a:latin typeface="Calibri"/>
                  <a:ea typeface="+mn-ea"/>
                  <a:cs typeface="+mn-cs"/>
                </a:defRPr>
              </a:lvl6pPr>
              <a:lvl7pPr marL="2057400" algn="l" defTabSz="685800" rtl="0" eaLnBrk="1" latinLnBrk="0" hangingPunct="1">
                <a:defRPr sz="1350" kern="1200">
                  <a:solidFill>
                    <a:srgbClr val="FFFFFF"/>
                  </a:solidFill>
                  <a:latin typeface="Calibri"/>
                  <a:ea typeface="+mn-ea"/>
                  <a:cs typeface="+mn-cs"/>
                </a:defRPr>
              </a:lvl7pPr>
              <a:lvl8pPr marL="2400300" algn="l" defTabSz="685800" rtl="0" eaLnBrk="1" latinLnBrk="0" hangingPunct="1">
                <a:defRPr sz="1350" kern="1200">
                  <a:solidFill>
                    <a:srgbClr val="FFFFFF"/>
                  </a:solidFill>
                  <a:latin typeface="Calibri"/>
                  <a:ea typeface="+mn-ea"/>
                  <a:cs typeface="+mn-cs"/>
                </a:defRPr>
              </a:lvl8pPr>
              <a:lvl9pPr marL="2743200" algn="l" defTabSz="685800" rtl="0" eaLnBrk="1" latinLnBrk="0" hangingPunct="1">
                <a:defRPr sz="1350" kern="1200">
                  <a:solidFill>
                    <a:srgbClr val="FFFFFF"/>
                  </a:solidFill>
                  <a:latin typeface="Calibri"/>
                  <a:ea typeface="+mn-ea"/>
                  <a:cs typeface="+mn-cs"/>
                </a:defRPr>
              </a:lvl9pPr>
            </a:lstStyle>
            <a:p>
              <a:pPr marL="0" marR="0" lvl="0" indent="0" algn="ctr" defTabSz="6858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srgbClr val="FFFFFF"/>
                </a:solidFill>
                <a:effectLst/>
                <a:uLnTx/>
                <a:uFillTx/>
                <a:latin typeface="Calibri"/>
                <a:ea typeface="仿宋" panose="02010609060101010101" charset="-122"/>
                <a:cs typeface="+mn-cs"/>
              </a:endParaRPr>
            </a:p>
          </p:txBody>
        </p:sp>
        <p:sp>
          <p:nvSpPr>
            <p:cNvPr id="42" name="TextBox 79"/>
            <p:cNvSpPr txBox="1"/>
            <p:nvPr>
              <p:custDataLst>
                <p:tags r:id="rId11"/>
              </p:custDataLst>
            </p:nvPr>
          </p:nvSpPr>
          <p:spPr>
            <a:xfrm>
              <a:off x="3604348" y="1901593"/>
              <a:ext cx="1894501" cy="367624"/>
            </a:xfrm>
            <a:prstGeom prst="rect">
              <a:avLst/>
            </a:prstGeom>
            <a:noFill/>
          </p:spPr>
          <p:txBody>
            <a:bodyPr wrap="square" rtlCol="0">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685800" rtl="0" eaLnBrk="1" fontAlgn="auto" latinLnBrk="0" hangingPunct="1">
                <a:lnSpc>
                  <a:spcPct val="100000"/>
                </a:lnSpc>
                <a:spcBef>
                  <a:spcPct val="0"/>
                </a:spcBef>
                <a:spcAft>
                  <a:spcPct val="0"/>
                </a:spcAft>
                <a:buClrTx/>
                <a:buSzTx/>
                <a:buFontTx/>
                <a:buNone/>
                <a:defRPr/>
              </a:pPr>
              <a:r>
                <a:rPr kumimoji="0" lang="zh-CN" altLang="en-US" sz="2800" b="1" i="0" u="none" strike="noStrike" kern="1200" cap="none" spc="0" normalizeH="0" baseline="0" noProof="0" smtClean="0">
                  <a:ln>
                    <a:noFill/>
                  </a:ln>
                  <a:solidFill>
                    <a:srgbClr val="FD6526"/>
                  </a:solidFill>
                  <a:effectLst/>
                  <a:uLnTx/>
                  <a:uFillTx/>
                  <a:latin typeface="微软雅黑" panose="020b0503020204020204" charset="-122"/>
                  <a:ea typeface="微软雅黑"/>
                  <a:cs typeface="+mn-cs"/>
                  <a:sym typeface="微软雅黑" panose="020b0503020204020204" charset="-122"/>
                </a:rPr>
                <a:t>第二部分</a:t>
              </a:r>
              <a:endParaRPr kumimoji="0" lang="zh-CN" altLang="en-US" sz="2800" b="1" i="0" u="none" strike="noStrike" kern="1200" cap="none" spc="0" normalizeH="0" baseline="0" noProof="0">
                <a:ln>
                  <a:noFill/>
                </a:ln>
                <a:solidFill>
                  <a:srgbClr val="FD6526"/>
                </a:solidFill>
                <a:effectLst/>
                <a:uLnTx/>
                <a:uFillTx/>
                <a:latin typeface="微软雅黑" panose="020b0503020204020204" charset="-122"/>
                <a:ea typeface="微软雅黑"/>
                <a:cs typeface="+mn-cs"/>
                <a:sym typeface="微软雅黑" panose="020b0503020204020204" charset="-122"/>
              </a:endParaRPr>
            </a:p>
          </p:txBody>
        </p:sp>
      </p:grpSp>
      <p:pic>
        <p:nvPicPr>
          <p:cNvPr id="14" name="图片 13" title=""/>
          <p:cNvPicPr/>
          <p:nvPr>
            <p:custDataLst>
              <p:tags r:id="rId14"/>
            </p:custDataLst>
          </p:nvPr>
        </p:nvPicPr>
        <p:blipFill>
          <a:blip r:embed="rId13"/>
          <a:srcRect l="9836" t="4198" r="1185" b="5778"/>
          <a:stretch>
            <a:fillRect/>
          </a:stretch>
        </p:blipFill>
        <p:spPr>
          <a:xfrm>
            <a:off x="87106" y="826404"/>
            <a:ext cx="1609614" cy="1609421"/>
          </a:xfrm>
          <a:prstGeom prst="ellipse">
            <a:avLst/>
          </a:prstGeom>
          <a:blipFill dpi="0" rotWithShape="1">
            <a:blip r:embed="rId12"/>
            <a:stretch>
              <a:fillRect/>
            </a:stretch>
          </a:blipFill>
          <a:ln w="38100">
            <a:solidFill>
              <a:srgbClr val="F39801"/>
            </a:solidFill>
          </a:ln>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1" name="椭圆 10" title=""/>
          <p:cNvSpPr/>
          <p:nvPr>
            <p:custDataLst>
              <p:tags r:id="rId3"/>
            </p:custDataLst>
          </p:nvPr>
        </p:nvSpPr>
        <p:spPr>
          <a:xfrm>
            <a:off x="8509000" y="-262730"/>
            <a:ext cx="968375" cy="968375"/>
          </a:xfrm>
          <a:prstGeom prst="ellipse">
            <a:avLst/>
          </a:prstGeom>
          <a:solidFill>
            <a:srgbClr val="FD65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a:ea typeface="+mn-ea"/>
                <a:cs typeface="+mn-cs"/>
              </a:defRPr>
            </a:lvl1pPr>
            <a:lvl2pPr marL="342900" algn="l" defTabSz="685800" rtl="0" eaLnBrk="1" latinLnBrk="0" hangingPunct="1">
              <a:defRPr sz="1350" kern="1200">
                <a:solidFill>
                  <a:srgbClr val="FFFFFF"/>
                </a:solidFill>
                <a:latin typeface="Calibri"/>
                <a:ea typeface="+mn-ea"/>
                <a:cs typeface="+mn-cs"/>
              </a:defRPr>
            </a:lvl2pPr>
            <a:lvl3pPr marL="685800" algn="l" defTabSz="685800" rtl="0" eaLnBrk="1" latinLnBrk="0" hangingPunct="1">
              <a:defRPr sz="1350" kern="1200">
                <a:solidFill>
                  <a:srgbClr val="FFFFFF"/>
                </a:solidFill>
                <a:latin typeface="Calibri"/>
                <a:ea typeface="+mn-ea"/>
                <a:cs typeface="+mn-cs"/>
              </a:defRPr>
            </a:lvl3pPr>
            <a:lvl4pPr marL="1028700" algn="l" defTabSz="685800" rtl="0" eaLnBrk="1" latinLnBrk="0" hangingPunct="1">
              <a:defRPr sz="1350" kern="1200">
                <a:solidFill>
                  <a:srgbClr val="FFFFFF"/>
                </a:solidFill>
                <a:latin typeface="Calibri"/>
                <a:ea typeface="+mn-ea"/>
                <a:cs typeface="+mn-cs"/>
              </a:defRPr>
            </a:lvl4pPr>
            <a:lvl5pPr marL="1371600" algn="l" defTabSz="685800" rtl="0" eaLnBrk="1" latinLnBrk="0" hangingPunct="1">
              <a:defRPr sz="1350" kern="1200">
                <a:solidFill>
                  <a:srgbClr val="FFFFFF"/>
                </a:solidFill>
                <a:latin typeface="Calibri"/>
                <a:ea typeface="+mn-ea"/>
                <a:cs typeface="+mn-cs"/>
              </a:defRPr>
            </a:lvl5pPr>
            <a:lvl6pPr marL="1714500" algn="l" defTabSz="685800" rtl="0" eaLnBrk="1" latinLnBrk="0" hangingPunct="1">
              <a:defRPr sz="1350" kern="1200">
                <a:solidFill>
                  <a:srgbClr val="FFFFFF"/>
                </a:solidFill>
                <a:latin typeface="Calibri"/>
                <a:ea typeface="+mn-ea"/>
                <a:cs typeface="+mn-cs"/>
              </a:defRPr>
            </a:lvl6pPr>
            <a:lvl7pPr marL="2057400" algn="l" defTabSz="685800" rtl="0" eaLnBrk="1" latinLnBrk="0" hangingPunct="1">
              <a:defRPr sz="1350" kern="1200">
                <a:solidFill>
                  <a:srgbClr val="FFFFFF"/>
                </a:solidFill>
                <a:latin typeface="Calibri"/>
                <a:ea typeface="+mn-ea"/>
                <a:cs typeface="+mn-cs"/>
              </a:defRPr>
            </a:lvl7pPr>
            <a:lvl8pPr marL="2400300" algn="l" defTabSz="685800" rtl="0" eaLnBrk="1" latinLnBrk="0" hangingPunct="1">
              <a:defRPr sz="1350" kern="1200">
                <a:solidFill>
                  <a:srgbClr val="FFFFFF"/>
                </a:solidFill>
                <a:latin typeface="Calibri"/>
                <a:ea typeface="+mn-ea"/>
                <a:cs typeface="+mn-cs"/>
              </a:defRPr>
            </a:lvl8pPr>
            <a:lvl9pPr marL="2743200" algn="l" defTabSz="685800" rtl="0" eaLnBrk="1" latinLnBrk="0" hangingPunct="1">
              <a:defRPr sz="1350" kern="1200">
                <a:solidFill>
                  <a:srgbClr val="FFFFFF"/>
                </a:solidFill>
                <a:latin typeface="Calibri"/>
                <a:ea typeface="+mn-ea"/>
                <a:cs typeface="+mn-cs"/>
              </a:defRPr>
            </a:lvl9pPr>
          </a:lstStyle>
          <a:p>
            <a:pPr marL="0" marR="0" lvl="0" indent="0" algn="ctr" defTabSz="6858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srgbClr val="FFFFFF"/>
              </a:solidFill>
              <a:effectLst/>
              <a:uLnTx/>
              <a:uFillTx/>
              <a:latin typeface="Calibri"/>
              <a:ea typeface="仿宋" panose="02010609060101010101" charset="-122"/>
              <a:cs typeface="+mn-cs"/>
            </a:endParaRPr>
          </a:p>
        </p:txBody>
      </p:sp>
      <p:sp>
        <p:nvSpPr>
          <p:cNvPr id="12" name="椭圆 11" title=""/>
          <p:cNvSpPr/>
          <p:nvPr>
            <p:custDataLst>
              <p:tags r:id="rId4"/>
            </p:custDataLst>
          </p:nvPr>
        </p:nvSpPr>
        <p:spPr>
          <a:xfrm>
            <a:off x="7516812" y="-657066"/>
            <a:ext cx="1314450" cy="1314450"/>
          </a:xfrm>
          <a:prstGeom prst="ellipse">
            <a:avLst/>
          </a:prstGeom>
          <a:noFill/>
          <a:ln w="25400">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a:ea typeface="+mn-ea"/>
                <a:cs typeface="+mn-cs"/>
              </a:defRPr>
            </a:lvl1pPr>
            <a:lvl2pPr marL="342900" algn="l" defTabSz="685800" rtl="0" eaLnBrk="1" latinLnBrk="0" hangingPunct="1">
              <a:defRPr sz="1350" kern="1200">
                <a:solidFill>
                  <a:srgbClr val="FFFFFF"/>
                </a:solidFill>
                <a:latin typeface="Calibri"/>
                <a:ea typeface="+mn-ea"/>
                <a:cs typeface="+mn-cs"/>
              </a:defRPr>
            </a:lvl2pPr>
            <a:lvl3pPr marL="685800" algn="l" defTabSz="685800" rtl="0" eaLnBrk="1" latinLnBrk="0" hangingPunct="1">
              <a:defRPr sz="1350" kern="1200">
                <a:solidFill>
                  <a:srgbClr val="FFFFFF"/>
                </a:solidFill>
                <a:latin typeface="Calibri"/>
                <a:ea typeface="+mn-ea"/>
                <a:cs typeface="+mn-cs"/>
              </a:defRPr>
            </a:lvl3pPr>
            <a:lvl4pPr marL="1028700" algn="l" defTabSz="685800" rtl="0" eaLnBrk="1" latinLnBrk="0" hangingPunct="1">
              <a:defRPr sz="1350" kern="1200">
                <a:solidFill>
                  <a:srgbClr val="FFFFFF"/>
                </a:solidFill>
                <a:latin typeface="Calibri"/>
                <a:ea typeface="+mn-ea"/>
                <a:cs typeface="+mn-cs"/>
              </a:defRPr>
            </a:lvl4pPr>
            <a:lvl5pPr marL="1371600" algn="l" defTabSz="685800" rtl="0" eaLnBrk="1" latinLnBrk="0" hangingPunct="1">
              <a:defRPr sz="1350" kern="1200">
                <a:solidFill>
                  <a:srgbClr val="FFFFFF"/>
                </a:solidFill>
                <a:latin typeface="Calibri"/>
                <a:ea typeface="+mn-ea"/>
                <a:cs typeface="+mn-cs"/>
              </a:defRPr>
            </a:lvl5pPr>
            <a:lvl6pPr marL="1714500" algn="l" defTabSz="685800" rtl="0" eaLnBrk="1" latinLnBrk="0" hangingPunct="1">
              <a:defRPr sz="1350" kern="1200">
                <a:solidFill>
                  <a:srgbClr val="FFFFFF"/>
                </a:solidFill>
                <a:latin typeface="Calibri"/>
                <a:ea typeface="+mn-ea"/>
                <a:cs typeface="+mn-cs"/>
              </a:defRPr>
            </a:lvl6pPr>
            <a:lvl7pPr marL="2057400" algn="l" defTabSz="685800" rtl="0" eaLnBrk="1" latinLnBrk="0" hangingPunct="1">
              <a:defRPr sz="1350" kern="1200">
                <a:solidFill>
                  <a:srgbClr val="FFFFFF"/>
                </a:solidFill>
                <a:latin typeface="Calibri"/>
                <a:ea typeface="+mn-ea"/>
                <a:cs typeface="+mn-cs"/>
              </a:defRPr>
            </a:lvl7pPr>
            <a:lvl8pPr marL="2400300" algn="l" defTabSz="685800" rtl="0" eaLnBrk="1" latinLnBrk="0" hangingPunct="1">
              <a:defRPr sz="1350" kern="1200">
                <a:solidFill>
                  <a:srgbClr val="FFFFFF"/>
                </a:solidFill>
                <a:latin typeface="Calibri"/>
                <a:ea typeface="+mn-ea"/>
                <a:cs typeface="+mn-cs"/>
              </a:defRPr>
            </a:lvl8pPr>
            <a:lvl9pPr marL="2743200" algn="l" defTabSz="685800" rtl="0" eaLnBrk="1" latinLnBrk="0" hangingPunct="1">
              <a:defRPr sz="1350" kern="1200">
                <a:solidFill>
                  <a:srgbClr val="FFFFFF"/>
                </a:solidFill>
                <a:latin typeface="Calibri"/>
                <a:ea typeface="+mn-ea"/>
                <a:cs typeface="+mn-cs"/>
              </a:defRPr>
            </a:lvl9pPr>
          </a:lstStyle>
          <a:p>
            <a:pPr marL="0" marR="0" lvl="0" indent="0" algn="ctr" defTabSz="6858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srgbClr val="FFFFFF"/>
              </a:solidFill>
              <a:effectLst/>
              <a:uLnTx/>
              <a:uFillTx/>
              <a:latin typeface="Calibri"/>
              <a:ea typeface="仿宋" panose="02010609060101010101" charset="-122"/>
              <a:cs typeface="+mn-cs"/>
            </a:endParaRPr>
          </a:p>
        </p:txBody>
      </p:sp>
      <p:sp>
        <p:nvSpPr>
          <p:cNvPr id="4" name="文本框 3" title=""/>
          <p:cNvSpPr txBox="1"/>
          <p:nvPr>
            <p:custDataLst>
              <p:tags r:id="rId5"/>
            </p:custDataLst>
          </p:nvPr>
        </p:nvSpPr>
        <p:spPr>
          <a:xfrm>
            <a:off x="394045" y="401855"/>
            <a:ext cx="8371263" cy="4431983"/>
          </a:xfrm>
          <a:prstGeom prst="rect">
            <a:avLst/>
          </a:prstGeom>
          <a:noFill/>
        </p:spPr>
        <p:txBody>
          <a:bodyPr wrap="square" rtlCol="0" anchor="t">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defTabSz="914400"/>
            <a:r>
              <a:rPr lang="zh-CN" altLang="en-US" sz="2000" b="1">
                <a:solidFill>
                  <a:srgbClr val="0000FF"/>
                </a:solidFill>
                <a:latin typeface="微软雅黑" panose="020b0503020204020204" charset="-122"/>
                <a:ea typeface="微软雅黑"/>
                <a:cs typeface="华文中宋" panose="02010600040101010101" pitchFamily="2" charset="-122"/>
                <a:sym typeface="+mn-ea"/>
              </a:rPr>
              <a:t>命题规律与考向预测</a:t>
            </a:r>
            <a:endParaRPr lang="zh-CN" altLang="en-US" sz="2000" b="1">
              <a:solidFill>
                <a:prstClr val="black"/>
              </a:solidFill>
              <a:latin typeface="华文中宋" panose="02010600040101010101" pitchFamily="2" charset="-122"/>
              <a:ea typeface="华文中宋" panose="02010600040101010101" pitchFamily="2" charset="-122"/>
              <a:cs typeface="华文中宋" panose="02010600040101010101" pitchFamily="2" charset="-122"/>
            </a:endParaRPr>
          </a:p>
          <a:p>
            <a:pPr defTabSz="914400"/>
            <a:r>
              <a:rPr lang="en-US" altLang="zh-CN" sz="1600" b="1">
                <a:solidFill>
                  <a:prstClr val="black"/>
                </a:solidFill>
                <a:latin typeface="华文中宋" panose="02010600040101010101" pitchFamily="2" charset="-122"/>
                <a:ea typeface="华文中宋" panose="02010600040101010101" pitchFamily="2" charset="-122"/>
                <a:cs typeface="华文中宋" panose="02010600040101010101" pitchFamily="2" charset="-122"/>
                <a:sym typeface="+mn-ea"/>
              </a:rPr>
              <a:t>1.</a:t>
            </a:r>
            <a:r>
              <a:rPr lang="zh-CN" altLang="en-US" sz="1600" b="1">
                <a:solidFill>
                  <a:prstClr val="black"/>
                </a:solidFill>
                <a:latin typeface="华文中宋" panose="02010600040101010101" pitchFamily="2" charset="-122"/>
                <a:ea typeface="华文中宋" panose="02010600040101010101" pitchFamily="2" charset="-122"/>
                <a:cs typeface="华文中宋" panose="02010600040101010101" pitchFamily="2" charset="-122"/>
                <a:sym typeface="+mn-ea"/>
              </a:rPr>
              <a:t>命题规律：</a:t>
            </a:r>
            <a:endParaRPr lang="zh-CN" altLang="en-US" sz="1600" b="1">
              <a:solidFill>
                <a:prstClr val="black"/>
              </a:solidFill>
              <a:latin typeface="华文中宋" panose="02010600040101010101" pitchFamily="2" charset="-122"/>
              <a:ea typeface="华文中宋" panose="02010600040101010101" pitchFamily="2" charset="-122"/>
              <a:cs typeface="华文中宋" panose="02010600040101010101" pitchFamily="2" charset="-122"/>
            </a:endParaRPr>
          </a:p>
          <a:p>
            <a:pPr defTabSz="914400"/>
            <a:r>
              <a:rPr lang="en-US" altLang="zh-CN" sz="1600" b="1">
                <a:solidFill>
                  <a:prstClr val="black"/>
                </a:solidFill>
                <a:latin typeface="华文中宋" panose="02010600040101010101" pitchFamily="2" charset="-122"/>
                <a:ea typeface="华文中宋" panose="02010600040101010101" pitchFamily="2" charset="-122"/>
                <a:cs typeface="华文中宋" panose="02010600040101010101" pitchFamily="2" charset="-122"/>
                <a:sym typeface="+mn-ea"/>
              </a:rPr>
              <a:t>    </a:t>
            </a:r>
            <a:r>
              <a:rPr lang="en-US" altLang="zh-CN" sz="1800" b="1">
                <a:solidFill>
                  <a:prstClr val="black"/>
                </a:solidFill>
                <a:latin typeface="华文中宋" panose="02010600040101010101" pitchFamily="2" charset="-122"/>
                <a:ea typeface="华文中宋" panose="02010600040101010101" pitchFamily="2" charset="-122"/>
                <a:cs typeface="华文中宋" panose="02010600040101010101" pitchFamily="2" charset="-122"/>
                <a:sym typeface="+mn-ea"/>
              </a:rPr>
              <a:t>  </a:t>
            </a:r>
            <a:r>
              <a:rPr lang="en-US" altLang="zh-CN" sz="1600" b="1">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 </a:t>
            </a:r>
            <a:r>
              <a:rPr lang="zh-CN" altLang="en-US" sz="1600" b="1">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研究琢磨新教材高考题（主要是</a:t>
            </a:r>
            <a:r>
              <a:rPr lang="en-US" altLang="zh-CN" sz="1600" b="1" smtClean="0">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2023</a:t>
            </a:r>
            <a:r>
              <a:rPr lang="zh-CN" altLang="en-US" sz="1600" b="1" smtClean="0">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山东</a:t>
            </a:r>
            <a:r>
              <a:rPr lang="zh-CN" altLang="en-US" sz="1600" b="1">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卷</a:t>
            </a:r>
            <a:r>
              <a:rPr lang="zh-CN" altLang="en-US" sz="1600" b="1" smtClean="0">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、北京卷），</a:t>
            </a:r>
            <a:r>
              <a:rPr lang="zh-CN" altLang="en-US" sz="1600" b="1">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发现必修一的考查重点在</a:t>
            </a:r>
            <a:r>
              <a:rPr lang="en-US" altLang="zh-CN" sz="1600" b="1">
                <a:solidFill>
                  <a:prstClr val="black"/>
                </a:solidFill>
                <a:highlight>
                  <a:srgbClr val="00FFFF"/>
                </a:highlight>
                <a:latin typeface="楷体" panose="02010609060101010101" pitchFamily="49" charset="-122"/>
                <a:ea typeface="楷体" panose="02010609060101010101" pitchFamily="49" charset="-122"/>
                <a:cs typeface="楷体" panose="02010609060101010101" pitchFamily="49" charset="-122"/>
                <a:sym typeface="+mn-ea"/>
              </a:rPr>
              <a:t>“</a:t>
            </a:r>
            <a:r>
              <a:rPr lang="zh-CN" altLang="en-US" sz="1600" b="1">
                <a:solidFill>
                  <a:prstClr val="black"/>
                </a:solidFill>
                <a:highlight>
                  <a:srgbClr val="00FFFF"/>
                </a:highlight>
                <a:latin typeface="楷体" panose="02010609060101010101" pitchFamily="49" charset="-122"/>
                <a:ea typeface="楷体" panose="02010609060101010101" pitchFamily="49" charset="-122"/>
                <a:cs typeface="楷体" panose="02010609060101010101" pitchFamily="49" charset="-122"/>
                <a:sym typeface="+mn-ea"/>
              </a:rPr>
              <a:t>一个统一</a:t>
            </a:r>
            <a:r>
              <a:rPr lang="en-US" altLang="zh-CN" sz="1600" b="1">
                <a:solidFill>
                  <a:prstClr val="black"/>
                </a:solidFill>
                <a:highlight>
                  <a:srgbClr val="00FFFF"/>
                </a:highlight>
                <a:latin typeface="楷体" panose="02010609060101010101" pitchFamily="49" charset="-122"/>
                <a:ea typeface="楷体" panose="02010609060101010101" pitchFamily="49" charset="-122"/>
                <a:cs typeface="楷体" panose="02010609060101010101" pitchFamily="49" charset="-122"/>
                <a:sym typeface="+mn-ea"/>
              </a:rPr>
              <a:t>”</a:t>
            </a:r>
            <a:r>
              <a:rPr lang="zh-CN" altLang="en-US" sz="1600" b="1">
                <a:solidFill>
                  <a:prstClr val="black"/>
                </a:solidFill>
                <a:highlight>
                  <a:srgbClr val="00FFFF"/>
                </a:highlight>
                <a:latin typeface="楷体" panose="02010609060101010101" pitchFamily="49" charset="-122"/>
                <a:ea typeface="楷体" panose="02010609060101010101" pitchFamily="49" charset="-122"/>
                <a:cs typeface="楷体" panose="02010609060101010101" pitchFamily="49" charset="-122"/>
                <a:sym typeface="+mn-ea"/>
              </a:rPr>
              <a:t>、</a:t>
            </a:r>
            <a:r>
              <a:rPr lang="en-US" altLang="zh-CN" sz="1600" b="1">
                <a:solidFill>
                  <a:prstClr val="black"/>
                </a:solidFill>
                <a:highlight>
                  <a:srgbClr val="00FFFF"/>
                </a:highlight>
                <a:latin typeface="楷体" panose="02010609060101010101" pitchFamily="49" charset="-122"/>
                <a:ea typeface="楷体" panose="02010609060101010101" pitchFamily="49" charset="-122"/>
                <a:cs typeface="楷体" panose="02010609060101010101" pitchFamily="49" charset="-122"/>
                <a:sym typeface="+mn-ea"/>
              </a:rPr>
              <a:t>“</a:t>
            </a:r>
            <a:r>
              <a:rPr lang="zh-CN" altLang="en-US" sz="1600" b="1">
                <a:solidFill>
                  <a:prstClr val="black"/>
                </a:solidFill>
                <a:highlight>
                  <a:srgbClr val="00FFFF"/>
                </a:highlight>
                <a:latin typeface="楷体" panose="02010609060101010101" pitchFamily="49" charset="-122"/>
                <a:ea typeface="楷体" panose="02010609060101010101" pitchFamily="49" charset="-122"/>
                <a:cs typeface="楷体" panose="02010609060101010101" pitchFamily="49" charset="-122"/>
                <a:sym typeface="+mn-ea"/>
              </a:rPr>
              <a:t>两对矛盾</a:t>
            </a:r>
            <a:r>
              <a:rPr lang="en-US" altLang="zh-CN" sz="1600" b="1">
                <a:solidFill>
                  <a:prstClr val="black"/>
                </a:solidFill>
                <a:highlight>
                  <a:srgbClr val="00FFFF"/>
                </a:highlight>
                <a:latin typeface="楷体" panose="02010609060101010101" pitchFamily="49" charset="-122"/>
                <a:ea typeface="楷体" panose="02010609060101010101" pitchFamily="49" charset="-122"/>
                <a:cs typeface="楷体" panose="02010609060101010101" pitchFamily="49" charset="-122"/>
                <a:sym typeface="+mn-ea"/>
              </a:rPr>
              <a:t>”</a:t>
            </a:r>
            <a:r>
              <a:rPr lang="zh-CN" altLang="en-US" sz="1600" b="1">
                <a:solidFill>
                  <a:prstClr val="black"/>
                </a:solidFill>
                <a:highlight>
                  <a:srgbClr val="00FFFF"/>
                </a:highlight>
                <a:latin typeface="楷体" panose="02010609060101010101" pitchFamily="49" charset="-122"/>
                <a:ea typeface="楷体" panose="02010609060101010101" pitchFamily="49" charset="-122"/>
                <a:cs typeface="楷体" panose="02010609060101010101" pitchFamily="49" charset="-122"/>
                <a:sym typeface="+mn-ea"/>
              </a:rPr>
              <a:t>与</a:t>
            </a:r>
            <a:r>
              <a:rPr lang="en-US" altLang="zh-CN" sz="1600" b="1">
                <a:solidFill>
                  <a:prstClr val="black"/>
                </a:solidFill>
                <a:highlight>
                  <a:srgbClr val="00FFFF"/>
                </a:highlight>
                <a:latin typeface="楷体" panose="02010609060101010101" pitchFamily="49" charset="-122"/>
                <a:ea typeface="楷体" panose="02010609060101010101" pitchFamily="49" charset="-122"/>
                <a:cs typeface="楷体" panose="02010609060101010101" pitchFamily="49" charset="-122"/>
                <a:sym typeface="+mn-ea"/>
              </a:rPr>
              <a:t>“</a:t>
            </a:r>
            <a:r>
              <a:rPr lang="zh-CN" altLang="en-US" sz="1600" b="1">
                <a:solidFill>
                  <a:prstClr val="black"/>
                </a:solidFill>
                <a:highlight>
                  <a:srgbClr val="00FFFF"/>
                </a:highlight>
                <a:latin typeface="楷体" panose="02010609060101010101" pitchFamily="49" charset="-122"/>
                <a:ea typeface="楷体" panose="02010609060101010101" pitchFamily="49" charset="-122"/>
                <a:cs typeface="楷体" panose="02010609060101010101" pitchFamily="49" charset="-122"/>
                <a:sym typeface="+mn-ea"/>
              </a:rPr>
              <a:t>三个飞跃</a:t>
            </a:r>
            <a:r>
              <a:rPr lang="en-US" altLang="zh-CN" sz="1600" b="1">
                <a:solidFill>
                  <a:prstClr val="black"/>
                </a:solidFill>
                <a:highlight>
                  <a:srgbClr val="00FFFF"/>
                </a:highlight>
                <a:latin typeface="楷体" panose="02010609060101010101" pitchFamily="49" charset="-122"/>
                <a:ea typeface="楷体" panose="02010609060101010101" pitchFamily="49" charset="-122"/>
                <a:cs typeface="楷体" panose="02010609060101010101" pitchFamily="49" charset="-122"/>
                <a:sym typeface="+mn-ea"/>
              </a:rPr>
              <a:t>”</a:t>
            </a:r>
            <a:r>
              <a:rPr lang="zh-CN" altLang="en-US" sz="1600" b="1">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a:t>
            </a:r>
            <a:r>
              <a:rPr lang="en-US" altLang="zh-CN" sz="1600" b="1">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a:t>
            </a:r>
            <a:r>
              <a:rPr lang="zh-CN" altLang="en-US" sz="16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明确中国特色社会主义是</a:t>
            </a:r>
            <a:r>
              <a:rPr lang="zh-CN" altLang="en-US" sz="1600" b="1">
                <a:solidFill>
                  <a:srgbClr val="0000FF"/>
                </a:solidFill>
                <a:latin typeface="楷体" panose="02010609060101010101" pitchFamily="49" charset="-122"/>
                <a:ea typeface="楷体" panose="02010609060101010101" pitchFamily="49" charset="-122"/>
                <a:cs typeface="楷体" panose="02010609060101010101" pitchFamily="49" charset="-122"/>
                <a:sym typeface="+mn-ea"/>
              </a:rPr>
              <a:t>科学社会主义理论逻辑</a:t>
            </a:r>
            <a:r>
              <a:rPr lang="zh-CN" altLang="en-US" sz="16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与</a:t>
            </a:r>
            <a:r>
              <a:rPr lang="zh-CN" altLang="en-US" sz="1600" b="1">
                <a:solidFill>
                  <a:srgbClr val="0000FF"/>
                </a:solidFill>
                <a:latin typeface="楷体" panose="02010609060101010101" pitchFamily="49" charset="-122"/>
                <a:ea typeface="楷体" panose="02010609060101010101" pitchFamily="49" charset="-122"/>
                <a:cs typeface="楷体" panose="02010609060101010101" pitchFamily="49" charset="-122"/>
                <a:sym typeface="+mn-ea"/>
              </a:rPr>
              <a:t>中国社会发展历史逻辑</a:t>
            </a:r>
            <a:r>
              <a:rPr lang="zh-CN" altLang="en-US" sz="16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的辩证统一、社会发展的根本动力在于两个基本矛盾运动、中华民族从站起来、富起来再到强起来的三次伟大飞跃</a:t>
            </a:r>
            <a:r>
              <a:rPr lang="zh-CN" altLang="en-US" sz="1600" b="1">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但是这并不说考查知识和史实，而是考查学科素养，怎么理解？根据新课标与新评价体系，新高考减少了裸考知识，避免死记硬背和机械刷题现象，提高了对学科素养的考查，所以试题并不考史实而是考查学生对中国特色社会主义（四个自信）的理解与领悟，比如关于</a:t>
            </a:r>
            <a:r>
              <a:rPr lang="en-US" altLang="zh-CN" sz="1600" b="1">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a:t>
            </a:r>
            <a:r>
              <a:rPr lang="zh-CN" altLang="en-US" sz="1600" b="1">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青春该有的样子（</a:t>
            </a:r>
            <a:r>
              <a:rPr lang="zh-CN" altLang="en-US" sz="16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青年人的使命担当</a:t>
            </a:r>
            <a:r>
              <a:rPr lang="zh-CN" altLang="en-US" sz="1600" b="1">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a:t>
            </a:r>
            <a:r>
              <a:rPr lang="en-US" altLang="zh-CN" sz="1600" b="1">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a:t>
            </a:r>
            <a:r>
              <a:rPr lang="zh-CN" altLang="en-US" sz="1600" b="1">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之类的小论文、关于习思想如何守正创新（</a:t>
            </a:r>
            <a:r>
              <a:rPr lang="zh-CN" altLang="en-US" sz="16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马克思主义中国化时代化新飞跃</a:t>
            </a:r>
            <a:r>
              <a:rPr lang="zh-CN" altLang="en-US" sz="1600" b="1">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a:t>
            </a:r>
            <a:r>
              <a:rPr lang="en-US" altLang="zh-CN" sz="1600" b="1">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a:t>
            </a:r>
            <a:r>
              <a:rPr lang="zh-CN" altLang="en-US" sz="1600" b="1">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继往开来的世纪伟业（</a:t>
            </a:r>
            <a:r>
              <a:rPr lang="zh-CN" altLang="en-US" sz="16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两个一百年奋斗目标</a:t>
            </a:r>
            <a:r>
              <a:rPr lang="zh-CN" altLang="en-US" sz="1600" b="1">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a:t>
            </a:r>
            <a:r>
              <a:rPr lang="en-US" altLang="zh-CN" sz="1600" b="1" smtClean="0">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a:t>
            </a:r>
            <a:r>
              <a:rPr lang="zh-CN" altLang="en-US" sz="1600" b="1" smtClean="0">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a:t>
            </a:r>
            <a:r>
              <a:rPr lang="zh-CN" altLang="en-US" sz="1600" b="1">
                <a:latin typeface="楷体" panose="02010609060101010101" pitchFamily="49" charset="-122"/>
                <a:ea typeface="楷体" panose="02010609060101010101" pitchFamily="49" charset="-122"/>
                <a:cs typeface="楷体" panose="02010609060101010101" pitchFamily="49" charset="-122"/>
                <a:sym typeface="+mn-ea"/>
              </a:rPr>
              <a:t>以</a:t>
            </a:r>
            <a:r>
              <a:rPr lang="zh-CN" altLang="en-US" sz="16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“在历史前进的逻辑中前进”</a:t>
            </a:r>
            <a:r>
              <a:rPr lang="zh-CN" altLang="en-US" sz="1600" b="1">
                <a:latin typeface="楷体" panose="02010609060101010101" pitchFamily="49" charset="-122"/>
                <a:ea typeface="楷体" panose="02010609060101010101" pitchFamily="49" charset="-122"/>
                <a:cs typeface="楷体" panose="02010609060101010101" pitchFamily="49" charset="-122"/>
                <a:sym typeface="+mn-ea"/>
              </a:rPr>
              <a:t>为主题</a:t>
            </a:r>
            <a:r>
              <a:rPr lang="zh-CN" altLang="en-US" sz="1600" b="1">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撰写一</a:t>
            </a:r>
            <a:r>
              <a:rPr lang="zh-CN" altLang="en-US" sz="1600" b="1" smtClean="0">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篇短评</a:t>
            </a:r>
            <a:r>
              <a:rPr lang="zh-CN" altLang="en-US" sz="1600" b="1">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等。</a:t>
            </a:r>
            <a:endParaRPr lang="zh-CN" altLang="en-US" sz="1600" b="1">
              <a:solidFill>
                <a:prstClr val="black"/>
              </a:solidFill>
              <a:latin typeface="华文中宋" panose="02010600040101010101" pitchFamily="2" charset="-122"/>
              <a:ea typeface="华文中宋" panose="02010600040101010101" pitchFamily="2" charset="-122"/>
              <a:cs typeface="华文中宋" panose="02010600040101010101" pitchFamily="2" charset="-122"/>
            </a:endParaRPr>
          </a:p>
          <a:p>
            <a:pPr defTabSz="914400"/>
            <a:r>
              <a:rPr lang="en-US" altLang="zh-CN" sz="1600" b="1">
                <a:solidFill>
                  <a:prstClr val="black"/>
                </a:solidFill>
                <a:latin typeface="华文中宋" panose="02010600040101010101" pitchFamily="2" charset="-122"/>
                <a:ea typeface="华文中宋" panose="02010600040101010101" pitchFamily="2" charset="-122"/>
                <a:cs typeface="华文中宋" panose="02010600040101010101" pitchFamily="2" charset="-122"/>
                <a:sym typeface="+mn-ea"/>
              </a:rPr>
              <a:t>2.</a:t>
            </a:r>
            <a:r>
              <a:rPr lang="zh-CN" altLang="en-US" sz="1600" b="1">
                <a:solidFill>
                  <a:prstClr val="black"/>
                </a:solidFill>
                <a:latin typeface="华文中宋" panose="02010600040101010101" pitchFamily="2" charset="-122"/>
                <a:ea typeface="华文中宋" panose="02010600040101010101" pitchFamily="2" charset="-122"/>
                <a:cs typeface="华文中宋" panose="02010600040101010101" pitchFamily="2" charset="-122"/>
                <a:sym typeface="+mn-ea"/>
              </a:rPr>
              <a:t>考向预测：</a:t>
            </a:r>
            <a:endParaRPr lang="zh-CN" altLang="en-US" sz="1600" b="1">
              <a:solidFill>
                <a:prstClr val="black"/>
              </a:solidFill>
              <a:latin typeface="华文中宋" panose="02010600040101010101" pitchFamily="2" charset="-122"/>
              <a:ea typeface="华文中宋" panose="02010600040101010101" pitchFamily="2" charset="-122"/>
              <a:cs typeface="华文中宋" panose="02010600040101010101" pitchFamily="2" charset="-122"/>
            </a:endParaRPr>
          </a:p>
          <a:p>
            <a:pPr defTabSz="914400"/>
            <a:r>
              <a:rPr lang="zh-CN" altLang="en-US" sz="1600" b="1">
                <a:solidFill>
                  <a:prstClr val="black"/>
                </a:solidFill>
                <a:latin typeface="华文中宋" panose="02010600040101010101" pitchFamily="2" charset="-122"/>
                <a:ea typeface="华文中宋" panose="02010600040101010101" pitchFamily="2" charset="-122"/>
                <a:cs typeface="华文中宋" panose="02010600040101010101" pitchFamily="2" charset="-122"/>
                <a:sym typeface="+mn-ea"/>
              </a:rPr>
              <a:t> </a:t>
            </a:r>
            <a:r>
              <a:rPr lang="en-US" altLang="zh-CN" sz="1600" b="1">
                <a:solidFill>
                  <a:prstClr val="black"/>
                </a:solidFill>
                <a:latin typeface="华文中宋" panose="02010600040101010101" pitchFamily="2" charset="-122"/>
                <a:ea typeface="华文中宋" panose="02010600040101010101" pitchFamily="2" charset="-122"/>
                <a:cs typeface="华文中宋" panose="02010600040101010101" pitchFamily="2" charset="-122"/>
                <a:sym typeface="+mn-ea"/>
              </a:rPr>
              <a:t>     </a:t>
            </a:r>
            <a:r>
              <a:rPr lang="zh-CN" altLang="en-US" sz="1600" b="1">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本册知识与必修二三四以及选一二模块的融合考查将会是常态，尤其要关注党</a:t>
            </a:r>
            <a:r>
              <a:rPr lang="zh-CN" altLang="en-US" sz="1600" b="1" smtClean="0">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的二十</a:t>
            </a:r>
            <a:r>
              <a:rPr lang="zh-CN" altLang="en-US" sz="1600" b="1">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大报告提出的</a:t>
            </a:r>
            <a:r>
              <a:rPr lang="zh-CN" altLang="en-US" sz="1600" b="1">
                <a:solidFill>
                  <a:prstClr val="black"/>
                </a:solidFill>
                <a:highlight>
                  <a:srgbClr val="FFFF00"/>
                </a:highlight>
                <a:latin typeface="楷体" panose="02010609060101010101" pitchFamily="49" charset="-122"/>
                <a:ea typeface="楷体" panose="02010609060101010101" pitchFamily="49" charset="-122"/>
                <a:cs typeface="楷体" panose="02010609060101010101" pitchFamily="49" charset="-122"/>
                <a:sym typeface="+mn-ea"/>
              </a:rPr>
              <a:t>马克主义中国化时代化三次伟大飞跃、中国式现代化、人类文明新形态、共同富裕、</a:t>
            </a:r>
            <a:r>
              <a:rPr lang="en-US" altLang="zh-CN" sz="1600" b="1">
                <a:solidFill>
                  <a:prstClr val="black"/>
                </a:solidFill>
                <a:highlight>
                  <a:srgbClr val="FFFF00"/>
                </a:highlight>
                <a:latin typeface="楷体" panose="02010609060101010101" pitchFamily="49" charset="-122"/>
                <a:ea typeface="楷体" panose="02010609060101010101" pitchFamily="49" charset="-122"/>
                <a:cs typeface="楷体" panose="02010609060101010101" pitchFamily="49" charset="-122"/>
                <a:sym typeface="+mn-ea"/>
              </a:rPr>
              <a:t>“</a:t>
            </a:r>
            <a:r>
              <a:rPr lang="zh-CN" altLang="en-US" sz="1600" b="1">
                <a:solidFill>
                  <a:prstClr val="black"/>
                </a:solidFill>
                <a:highlight>
                  <a:srgbClr val="FFFF00"/>
                </a:highlight>
                <a:latin typeface="楷体" panose="02010609060101010101" pitchFamily="49" charset="-122"/>
                <a:ea typeface="楷体" panose="02010609060101010101" pitchFamily="49" charset="-122"/>
                <a:cs typeface="楷体" panose="02010609060101010101" pitchFamily="49" charset="-122"/>
                <a:sym typeface="+mn-ea"/>
              </a:rPr>
              <a:t>两个确立</a:t>
            </a:r>
            <a:r>
              <a:rPr lang="en-US" altLang="zh-CN" sz="1600" b="1">
                <a:solidFill>
                  <a:prstClr val="black"/>
                </a:solidFill>
                <a:highlight>
                  <a:srgbClr val="FFFF00"/>
                </a:highlight>
                <a:latin typeface="楷体" panose="02010609060101010101" pitchFamily="49" charset="-122"/>
                <a:ea typeface="楷体" panose="02010609060101010101" pitchFamily="49" charset="-122"/>
                <a:cs typeface="楷体" panose="02010609060101010101" pitchFamily="49" charset="-122"/>
                <a:sym typeface="+mn-ea"/>
              </a:rPr>
              <a:t>”</a:t>
            </a:r>
            <a:r>
              <a:rPr lang="zh-CN" altLang="en-US" sz="1600" b="1">
                <a:solidFill>
                  <a:prstClr val="black"/>
                </a:solidFill>
                <a:highlight>
                  <a:srgbClr val="FFFF00"/>
                </a:highlight>
                <a:latin typeface="楷体" panose="02010609060101010101" pitchFamily="49" charset="-122"/>
                <a:ea typeface="楷体" panose="02010609060101010101" pitchFamily="49" charset="-122"/>
                <a:cs typeface="楷体" panose="02010609060101010101" pitchFamily="49" charset="-122"/>
                <a:sym typeface="+mn-ea"/>
              </a:rPr>
              <a:t>、五个必由之路、跳出周期律的第二个答案、三个务必、</a:t>
            </a:r>
            <a:r>
              <a:rPr lang="en-US" altLang="zh-CN" sz="1600" b="1">
                <a:solidFill>
                  <a:prstClr val="black"/>
                </a:solidFill>
                <a:highlight>
                  <a:srgbClr val="FFFF00"/>
                </a:highlight>
                <a:latin typeface="楷体" panose="02010609060101010101" pitchFamily="49" charset="-122"/>
                <a:ea typeface="楷体" panose="02010609060101010101" pitchFamily="49" charset="-122"/>
                <a:cs typeface="楷体" panose="02010609060101010101" pitchFamily="49" charset="-122"/>
                <a:sym typeface="+mn-ea"/>
              </a:rPr>
              <a:t>“</a:t>
            </a:r>
            <a:r>
              <a:rPr lang="zh-CN" altLang="en-US" sz="1600" b="1">
                <a:solidFill>
                  <a:prstClr val="black"/>
                </a:solidFill>
                <a:highlight>
                  <a:srgbClr val="FFFF00"/>
                </a:highlight>
                <a:latin typeface="楷体" panose="02010609060101010101" pitchFamily="49" charset="-122"/>
                <a:ea typeface="楷体" panose="02010609060101010101" pitchFamily="49" charset="-122"/>
                <a:cs typeface="楷体" panose="02010609060101010101" pitchFamily="49" charset="-122"/>
                <a:sym typeface="+mn-ea"/>
              </a:rPr>
              <a:t>从一个结合到两个结合</a:t>
            </a:r>
            <a:r>
              <a:rPr lang="en-US" altLang="zh-CN" sz="1600" b="1">
                <a:solidFill>
                  <a:prstClr val="black"/>
                </a:solidFill>
                <a:highlight>
                  <a:srgbClr val="FFFF00"/>
                </a:highlight>
                <a:latin typeface="楷体" panose="02010609060101010101" pitchFamily="49" charset="-122"/>
                <a:ea typeface="楷体" panose="02010609060101010101" pitchFamily="49" charset="-122"/>
                <a:cs typeface="楷体" panose="02010609060101010101" pitchFamily="49" charset="-122"/>
                <a:sym typeface="+mn-ea"/>
              </a:rPr>
              <a:t>”</a:t>
            </a:r>
            <a:r>
              <a:rPr lang="zh-CN" altLang="en-US" sz="1600" b="1">
                <a:solidFill>
                  <a:prstClr val="black"/>
                </a:solidFill>
                <a:highlight>
                  <a:srgbClr val="FFFF00"/>
                </a:highlight>
                <a:latin typeface="楷体" panose="02010609060101010101" pitchFamily="49" charset="-122"/>
                <a:ea typeface="楷体" panose="02010609060101010101" pitchFamily="49" charset="-122"/>
                <a:cs typeface="楷体" panose="02010609060101010101" pitchFamily="49" charset="-122"/>
                <a:sym typeface="+mn-ea"/>
              </a:rPr>
              <a:t>等等时政素材结合的命题</a:t>
            </a:r>
            <a:r>
              <a:rPr lang="zh-CN" altLang="en-US" sz="1600" b="1">
                <a:solidFill>
                  <a:srgbClr val="0000FF"/>
                </a:solidFill>
                <a:latin typeface="楷体" panose="02010609060101010101" pitchFamily="49" charset="-122"/>
                <a:ea typeface="楷体" panose="02010609060101010101" pitchFamily="49" charset="-122"/>
                <a:cs typeface="楷体" panose="02010609060101010101" pitchFamily="49" charset="-122"/>
                <a:sym typeface="+mn-ea"/>
              </a:rPr>
              <a:t>。</a:t>
            </a:r>
            <a:endParaRPr lang="zh-CN" altLang="en-US" sz="1600" b="1">
              <a:solidFill>
                <a:srgbClr val="0000FF"/>
              </a:solidFill>
              <a:latin typeface="楷体" panose="02010609060101010101" pitchFamily="49" charset="-122"/>
              <a:ea typeface="楷体" panose="02010609060101010101" pitchFamily="49" charset="-122"/>
              <a:cs typeface="楷体" panose="02010609060101010101" pitchFamily="49" charset="-122"/>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1" name="椭圆 10" title=""/>
          <p:cNvSpPr/>
          <p:nvPr>
            <p:custDataLst>
              <p:tags r:id="rId3"/>
            </p:custDataLst>
          </p:nvPr>
        </p:nvSpPr>
        <p:spPr>
          <a:xfrm>
            <a:off x="8509000" y="-262730"/>
            <a:ext cx="968375" cy="968375"/>
          </a:xfrm>
          <a:prstGeom prst="ellipse">
            <a:avLst/>
          </a:prstGeom>
          <a:solidFill>
            <a:srgbClr val="FD65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a:ea typeface="+mn-ea"/>
                <a:cs typeface="+mn-cs"/>
              </a:defRPr>
            </a:lvl1pPr>
            <a:lvl2pPr marL="342900" algn="l" defTabSz="685800" rtl="0" eaLnBrk="1" latinLnBrk="0" hangingPunct="1">
              <a:defRPr sz="1350" kern="1200">
                <a:solidFill>
                  <a:srgbClr val="FFFFFF"/>
                </a:solidFill>
                <a:latin typeface="Calibri"/>
                <a:ea typeface="+mn-ea"/>
                <a:cs typeface="+mn-cs"/>
              </a:defRPr>
            </a:lvl2pPr>
            <a:lvl3pPr marL="685800" algn="l" defTabSz="685800" rtl="0" eaLnBrk="1" latinLnBrk="0" hangingPunct="1">
              <a:defRPr sz="1350" kern="1200">
                <a:solidFill>
                  <a:srgbClr val="FFFFFF"/>
                </a:solidFill>
                <a:latin typeface="Calibri"/>
                <a:ea typeface="+mn-ea"/>
                <a:cs typeface="+mn-cs"/>
              </a:defRPr>
            </a:lvl3pPr>
            <a:lvl4pPr marL="1028700" algn="l" defTabSz="685800" rtl="0" eaLnBrk="1" latinLnBrk="0" hangingPunct="1">
              <a:defRPr sz="1350" kern="1200">
                <a:solidFill>
                  <a:srgbClr val="FFFFFF"/>
                </a:solidFill>
                <a:latin typeface="Calibri"/>
                <a:ea typeface="+mn-ea"/>
                <a:cs typeface="+mn-cs"/>
              </a:defRPr>
            </a:lvl4pPr>
            <a:lvl5pPr marL="1371600" algn="l" defTabSz="685800" rtl="0" eaLnBrk="1" latinLnBrk="0" hangingPunct="1">
              <a:defRPr sz="1350" kern="1200">
                <a:solidFill>
                  <a:srgbClr val="FFFFFF"/>
                </a:solidFill>
                <a:latin typeface="Calibri"/>
                <a:ea typeface="+mn-ea"/>
                <a:cs typeface="+mn-cs"/>
              </a:defRPr>
            </a:lvl5pPr>
            <a:lvl6pPr marL="1714500" algn="l" defTabSz="685800" rtl="0" eaLnBrk="1" latinLnBrk="0" hangingPunct="1">
              <a:defRPr sz="1350" kern="1200">
                <a:solidFill>
                  <a:srgbClr val="FFFFFF"/>
                </a:solidFill>
                <a:latin typeface="Calibri"/>
                <a:ea typeface="+mn-ea"/>
                <a:cs typeface="+mn-cs"/>
              </a:defRPr>
            </a:lvl6pPr>
            <a:lvl7pPr marL="2057400" algn="l" defTabSz="685800" rtl="0" eaLnBrk="1" latinLnBrk="0" hangingPunct="1">
              <a:defRPr sz="1350" kern="1200">
                <a:solidFill>
                  <a:srgbClr val="FFFFFF"/>
                </a:solidFill>
                <a:latin typeface="Calibri"/>
                <a:ea typeface="+mn-ea"/>
                <a:cs typeface="+mn-cs"/>
              </a:defRPr>
            </a:lvl7pPr>
            <a:lvl8pPr marL="2400300" algn="l" defTabSz="685800" rtl="0" eaLnBrk="1" latinLnBrk="0" hangingPunct="1">
              <a:defRPr sz="1350" kern="1200">
                <a:solidFill>
                  <a:srgbClr val="FFFFFF"/>
                </a:solidFill>
                <a:latin typeface="Calibri"/>
                <a:ea typeface="+mn-ea"/>
                <a:cs typeface="+mn-cs"/>
              </a:defRPr>
            </a:lvl8pPr>
            <a:lvl9pPr marL="2743200" algn="l" defTabSz="685800" rtl="0" eaLnBrk="1" latinLnBrk="0" hangingPunct="1">
              <a:defRPr sz="1350" kern="1200">
                <a:solidFill>
                  <a:srgbClr val="FFFFFF"/>
                </a:solidFill>
                <a:latin typeface="Calibri"/>
                <a:ea typeface="+mn-ea"/>
                <a:cs typeface="+mn-cs"/>
              </a:defRPr>
            </a:lvl9pPr>
          </a:lstStyle>
          <a:p>
            <a:pPr marL="0" marR="0" lvl="0" indent="0" algn="ctr" defTabSz="6858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srgbClr val="FFFFFF"/>
              </a:solidFill>
              <a:effectLst/>
              <a:uLnTx/>
              <a:uFillTx/>
              <a:latin typeface="Calibri"/>
              <a:ea typeface="仿宋" panose="02010609060101010101" charset="-122"/>
              <a:cs typeface="+mn-cs"/>
            </a:endParaRPr>
          </a:p>
        </p:txBody>
      </p:sp>
      <p:sp>
        <p:nvSpPr>
          <p:cNvPr id="12" name="椭圆 11" title=""/>
          <p:cNvSpPr/>
          <p:nvPr>
            <p:custDataLst>
              <p:tags r:id="rId4"/>
            </p:custDataLst>
          </p:nvPr>
        </p:nvSpPr>
        <p:spPr>
          <a:xfrm>
            <a:off x="7516812" y="-657066"/>
            <a:ext cx="1314450" cy="1314450"/>
          </a:xfrm>
          <a:prstGeom prst="ellipse">
            <a:avLst/>
          </a:prstGeom>
          <a:noFill/>
          <a:ln w="25400">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a:ea typeface="+mn-ea"/>
                <a:cs typeface="+mn-cs"/>
              </a:defRPr>
            </a:lvl1pPr>
            <a:lvl2pPr marL="342900" algn="l" defTabSz="685800" rtl="0" eaLnBrk="1" latinLnBrk="0" hangingPunct="1">
              <a:defRPr sz="1350" kern="1200">
                <a:solidFill>
                  <a:srgbClr val="FFFFFF"/>
                </a:solidFill>
                <a:latin typeface="Calibri"/>
                <a:ea typeface="+mn-ea"/>
                <a:cs typeface="+mn-cs"/>
              </a:defRPr>
            </a:lvl2pPr>
            <a:lvl3pPr marL="685800" algn="l" defTabSz="685800" rtl="0" eaLnBrk="1" latinLnBrk="0" hangingPunct="1">
              <a:defRPr sz="1350" kern="1200">
                <a:solidFill>
                  <a:srgbClr val="FFFFFF"/>
                </a:solidFill>
                <a:latin typeface="Calibri"/>
                <a:ea typeface="+mn-ea"/>
                <a:cs typeface="+mn-cs"/>
              </a:defRPr>
            </a:lvl3pPr>
            <a:lvl4pPr marL="1028700" algn="l" defTabSz="685800" rtl="0" eaLnBrk="1" latinLnBrk="0" hangingPunct="1">
              <a:defRPr sz="1350" kern="1200">
                <a:solidFill>
                  <a:srgbClr val="FFFFFF"/>
                </a:solidFill>
                <a:latin typeface="Calibri"/>
                <a:ea typeface="+mn-ea"/>
                <a:cs typeface="+mn-cs"/>
              </a:defRPr>
            </a:lvl4pPr>
            <a:lvl5pPr marL="1371600" algn="l" defTabSz="685800" rtl="0" eaLnBrk="1" latinLnBrk="0" hangingPunct="1">
              <a:defRPr sz="1350" kern="1200">
                <a:solidFill>
                  <a:srgbClr val="FFFFFF"/>
                </a:solidFill>
                <a:latin typeface="Calibri"/>
                <a:ea typeface="+mn-ea"/>
                <a:cs typeface="+mn-cs"/>
              </a:defRPr>
            </a:lvl5pPr>
            <a:lvl6pPr marL="1714500" algn="l" defTabSz="685800" rtl="0" eaLnBrk="1" latinLnBrk="0" hangingPunct="1">
              <a:defRPr sz="1350" kern="1200">
                <a:solidFill>
                  <a:srgbClr val="FFFFFF"/>
                </a:solidFill>
                <a:latin typeface="Calibri"/>
                <a:ea typeface="+mn-ea"/>
                <a:cs typeface="+mn-cs"/>
              </a:defRPr>
            </a:lvl6pPr>
            <a:lvl7pPr marL="2057400" algn="l" defTabSz="685800" rtl="0" eaLnBrk="1" latinLnBrk="0" hangingPunct="1">
              <a:defRPr sz="1350" kern="1200">
                <a:solidFill>
                  <a:srgbClr val="FFFFFF"/>
                </a:solidFill>
                <a:latin typeface="Calibri"/>
                <a:ea typeface="+mn-ea"/>
                <a:cs typeface="+mn-cs"/>
              </a:defRPr>
            </a:lvl7pPr>
            <a:lvl8pPr marL="2400300" algn="l" defTabSz="685800" rtl="0" eaLnBrk="1" latinLnBrk="0" hangingPunct="1">
              <a:defRPr sz="1350" kern="1200">
                <a:solidFill>
                  <a:srgbClr val="FFFFFF"/>
                </a:solidFill>
                <a:latin typeface="Calibri"/>
                <a:ea typeface="+mn-ea"/>
                <a:cs typeface="+mn-cs"/>
              </a:defRPr>
            </a:lvl8pPr>
            <a:lvl9pPr marL="2743200" algn="l" defTabSz="685800" rtl="0" eaLnBrk="1" latinLnBrk="0" hangingPunct="1">
              <a:defRPr sz="1350" kern="1200">
                <a:solidFill>
                  <a:srgbClr val="FFFFFF"/>
                </a:solidFill>
                <a:latin typeface="Calibri"/>
                <a:ea typeface="+mn-ea"/>
                <a:cs typeface="+mn-cs"/>
              </a:defRPr>
            </a:lvl9pPr>
          </a:lstStyle>
          <a:p>
            <a:pPr marL="0" marR="0" lvl="0" indent="0" algn="ctr" defTabSz="6858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srgbClr val="FFFFFF"/>
              </a:solidFill>
              <a:effectLst/>
              <a:uLnTx/>
              <a:uFillTx/>
              <a:latin typeface="Calibri"/>
              <a:ea typeface="仿宋" panose="02010609060101010101" charset="-122"/>
              <a:cs typeface="+mn-cs"/>
            </a:endParaRPr>
          </a:p>
        </p:txBody>
      </p:sp>
      <p:sp>
        <p:nvSpPr>
          <p:cNvPr id="4" name="文本框 3" title=""/>
          <p:cNvSpPr txBox="1"/>
          <p:nvPr>
            <p:custDataLst>
              <p:tags r:id="rId5"/>
            </p:custDataLst>
          </p:nvPr>
        </p:nvSpPr>
        <p:spPr>
          <a:xfrm>
            <a:off x="467649" y="910446"/>
            <a:ext cx="8151177" cy="3554819"/>
          </a:xfrm>
          <a:prstGeom prst="rect">
            <a:avLst/>
          </a:prstGeom>
          <a:noFill/>
        </p:spPr>
        <p:txBody>
          <a:bodyPr wrap="square" rtlCol="0" anchor="t">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a:lnSpc>
                <a:spcPts val="3000"/>
              </a:lnSpc>
            </a:pPr>
            <a:r>
              <a:rPr lang="zh-CN" altLang="en-US" sz="2000" b="1" smtClean="0">
                <a:solidFill>
                  <a:srgbClr val="FF0000"/>
                </a:solidFill>
                <a:latin typeface="黑体" panose="02010609060101010101" charset="-122"/>
                <a:ea typeface="黑体" panose="02010609060101010101" charset="-122"/>
                <a:cs typeface="黑体" panose="02010609060101010101" charset="-122"/>
                <a:sym typeface="+mn-ea"/>
              </a:rPr>
              <a:t>（</a:t>
            </a:r>
            <a:r>
              <a:rPr lang="en-US" altLang="zh-CN" sz="2000" b="1" smtClean="0">
                <a:solidFill>
                  <a:srgbClr val="FF0000"/>
                </a:solidFill>
                <a:latin typeface="黑体" panose="02010609060101010101" charset="-122"/>
                <a:ea typeface="黑体" panose="02010609060101010101" charset="-122"/>
                <a:cs typeface="黑体" panose="02010609060101010101" charset="-122"/>
                <a:sym typeface="+mn-ea"/>
              </a:rPr>
              <a:t>23</a:t>
            </a:r>
            <a:r>
              <a:rPr lang="zh-CN" altLang="en-US" sz="2000" b="1" smtClean="0">
                <a:solidFill>
                  <a:srgbClr val="FF0000"/>
                </a:solidFill>
                <a:latin typeface="黑体" panose="02010609060101010101" charset="-122"/>
                <a:ea typeface="黑体" panose="02010609060101010101" charset="-122"/>
                <a:cs typeface="黑体" panose="02010609060101010101" charset="-122"/>
                <a:sym typeface="+mn-ea"/>
              </a:rPr>
              <a:t>年山东卷</a:t>
            </a:r>
            <a:r>
              <a:rPr lang="en-US" altLang="zh-CN" sz="2000" b="1" smtClean="0">
                <a:solidFill>
                  <a:srgbClr val="FF0000"/>
                </a:solidFill>
                <a:latin typeface="黑体" panose="02010609060101010101" charset="-122"/>
                <a:ea typeface="黑体" panose="02010609060101010101" charset="-122"/>
                <a:cs typeface="黑体" panose="02010609060101010101" charset="-122"/>
                <a:sym typeface="+mn-ea"/>
              </a:rPr>
              <a:t>20</a:t>
            </a:r>
            <a:r>
              <a:rPr lang="zh-CN" altLang="en-US" sz="2000" b="1" smtClean="0">
                <a:solidFill>
                  <a:srgbClr val="FF0000"/>
                </a:solidFill>
                <a:latin typeface="黑体" panose="02010609060101010101" charset="-122"/>
                <a:ea typeface="黑体" panose="02010609060101010101" charset="-122"/>
                <a:cs typeface="黑体" panose="02010609060101010101" charset="-122"/>
                <a:sym typeface="+mn-ea"/>
              </a:rPr>
              <a:t>）（</a:t>
            </a:r>
            <a:r>
              <a:rPr lang="en-US" altLang="zh-CN" sz="2000" b="1" smtClean="0">
                <a:solidFill>
                  <a:srgbClr val="FF0000"/>
                </a:solidFill>
                <a:latin typeface="黑体" panose="02010609060101010101" charset="-122"/>
                <a:ea typeface="黑体" panose="02010609060101010101" charset="-122"/>
                <a:cs typeface="黑体" panose="02010609060101010101" charset="-122"/>
                <a:sym typeface="+mn-ea"/>
              </a:rPr>
              <a:t>10</a:t>
            </a:r>
            <a:r>
              <a:rPr lang="zh-CN" altLang="en-US" sz="2000" b="1" smtClean="0">
                <a:solidFill>
                  <a:srgbClr val="FF0000"/>
                </a:solidFill>
                <a:latin typeface="黑体" panose="02010609060101010101" charset="-122"/>
                <a:ea typeface="黑体" panose="02010609060101010101" charset="-122"/>
                <a:cs typeface="黑体" panose="02010609060101010101" charset="-122"/>
                <a:sym typeface="+mn-ea"/>
              </a:rPr>
              <a:t>分）</a:t>
            </a:r>
            <a:endParaRPr lang="en-US" altLang="zh-CN" sz="2000" b="1" smtClean="0">
              <a:solidFill>
                <a:srgbClr val="FF0000"/>
              </a:solidFill>
              <a:latin typeface="黑体" panose="02010609060101010101" charset="-122"/>
              <a:ea typeface="黑体" panose="02010609060101010101" charset="-122"/>
              <a:cs typeface="黑体" panose="02010609060101010101" charset="-122"/>
              <a:sym typeface="+mn-ea"/>
            </a:endParaRPr>
          </a:p>
          <a:p>
            <a:pPr defTabSz="914400">
              <a:lnSpc>
                <a:spcPts val="3000"/>
              </a:lnSpc>
            </a:pPr>
            <a:r>
              <a:rPr lang="en-US" altLang="zh-CN" sz="2000" b="1" smtClean="0">
                <a:solidFill>
                  <a:prstClr val="black"/>
                </a:solidFill>
                <a:latin typeface="黑体" panose="02010609060101010101" charset="-122"/>
                <a:ea typeface="黑体" panose="02010609060101010101" charset="-122"/>
                <a:cs typeface="黑体" panose="02010609060101010101" charset="-122"/>
                <a:sym typeface="+mn-ea"/>
              </a:rPr>
              <a:t>    </a:t>
            </a:r>
            <a:r>
              <a:rPr lang="zh-CN" altLang="en-US" sz="1800" b="1" smtClean="0">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察势者智，驭势者赢。一百多年来，中国共产党始终站在历史正确的一边，站在人类进步的一边，坚持立足中国、放眼世界，正确认识和处理同世界的关系，团结带领中国人民实现了从落后时代、赶上时代再到引领时代的伟大跨越，显著提升了中国的国际影响力、感召力、塑造力</a:t>
            </a:r>
            <a:r>
              <a:rPr lang="en-US" altLang="zh-CN" sz="1800" b="1" smtClean="0">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a:t>
            </a:r>
            <a:r>
              <a:rPr lang="zh-CN" altLang="en-US" sz="1800" b="1" smtClean="0">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a:t>
            </a:r>
            <a:endParaRPr lang="zh-CN" altLang="en-US" sz="1800" b="1" smtClean="0">
              <a:solidFill>
                <a:prstClr val="black"/>
              </a:solidFill>
              <a:latin typeface="楷体" panose="02010609060101010101" pitchFamily="49" charset="-122"/>
              <a:ea typeface="楷体" panose="02010609060101010101" pitchFamily="49" charset="-122"/>
              <a:cs typeface="楷体" panose="02010609060101010101" pitchFamily="49" charset="-122"/>
              <a:sym typeface="+mn-ea"/>
            </a:endParaRPr>
          </a:p>
          <a:p>
            <a:pPr defTabSz="914400">
              <a:lnSpc>
                <a:spcPts val="3000"/>
              </a:lnSpc>
            </a:pPr>
            <a:r>
              <a:rPr lang="zh-CN" altLang="en-US" sz="1800" b="1" smtClean="0">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结合材料，运用中国特色社会主义，当代国际政治与经济知识，以“在历史前进的逻辑中前进”为主题撰写一篇短评。</a:t>
            </a:r>
            <a:endParaRPr lang="zh-CN" altLang="en-US" sz="1800" b="1" smtClean="0">
              <a:solidFill>
                <a:srgbClr val="FF0000"/>
              </a:solidFill>
              <a:latin typeface="黑体" panose="02010609060101010101" charset="-122"/>
              <a:ea typeface="黑体" panose="02010609060101010101" charset="-122"/>
              <a:cs typeface="黑体" panose="02010609060101010101" charset="-122"/>
              <a:sym typeface="+mn-ea"/>
            </a:endParaRPr>
          </a:p>
          <a:p>
            <a:pPr defTabSz="914400">
              <a:lnSpc>
                <a:spcPts val="3000"/>
              </a:lnSpc>
            </a:pPr>
            <a:r>
              <a:rPr lang="zh-CN" altLang="en-US" sz="1800" b="1" smtClean="0">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要求</a:t>
            </a:r>
            <a:r>
              <a:rPr lang="en-US" altLang="zh-CN" sz="1800" b="1" smtClean="0">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:①</a:t>
            </a:r>
            <a:r>
              <a:rPr lang="zh-CN" altLang="en-US" sz="1800" b="1" smtClean="0">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围绕主题，观点明确；②论证充分，逻辑清晰；</a:t>
            </a:r>
            <a:r>
              <a:rPr lang="en-US" altLang="zh-CN" sz="1800" b="1" smtClean="0">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                     </a:t>
            </a:r>
            <a:r>
              <a:rPr lang="zh-CN" altLang="en-US" sz="1800" b="1" smtClean="0">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③学科术语使用规范；④总字数在</a:t>
            </a:r>
            <a:r>
              <a:rPr lang="en-US" altLang="zh-CN" sz="1800" b="1" smtClean="0">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250</a:t>
            </a:r>
            <a:r>
              <a:rPr lang="zh-CN" altLang="en-US" sz="1800" b="1" smtClean="0">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字左右。</a:t>
            </a:r>
            <a:endParaRPr lang="zh-CN" altLang="en-US" sz="1800" b="1" smtClean="0">
              <a:solidFill>
                <a:prstClr val="black"/>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5" name="文本框 4" title=""/>
          <p:cNvSpPr txBox="1"/>
          <p:nvPr>
            <p:custDataLst>
              <p:tags r:id="rId6"/>
            </p:custDataLst>
          </p:nvPr>
        </p:nvSpPr>
        <p:spPr>
          <a:xfrm>
            <a:off x="3613626" y="326868"/>
            <a:ext cx="1434350" cy="461665"/>
          </a:xfrm>
          <a:prstGeom prst="rect">
            <a:avLst/>
          </a:prstGeom>
          <a:noFill/>
        </p:spPr>
        <p:txBody>
          <a:bodyPr wrap="square" rtlCol="0">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a:r>
              <a:rPr lang="zh-CN" altLang="en-US" sz="2400" b="1">
                <a:solidFill>
                  <a:srgbClr val="FF0000"/>
                </a:solidFill>
                <a:latin typeface="微软雅黑" panose="020b0503020204020204" charset="-122"/>
                <a:ea typeface="微软雅黑"/>
                <a:cs typeface="Arial"/>
              </a:rPr>
              <a:t>真题</a:t>
            </a:r>
            <a:r>
              <a:rPr lang="zh-CN" altLang="en-US" sz="2400" b="1" smtClean="0">
                <a:solidFill>
                  <a:srgbClr val="FF0000"/>
                </a:solidFill>
                <a:latin typeface="微软雅黑" panose="020b0503020204020204" charset="-122"/>
                <a:ea typeface="微软雅黑"/>
                <a:cs typeface="Arial"/>
              </a:rPr>
              <a:t>再练</a:t>
            </a:r>
            <a:endParaRPr lang="zh-CN" altLang="en-US" sz="2400" b="1">
              <a:solidFill>
                <a:srgbClr val="FF0000"/>
              </a:solidFill>
              <a:latin typeface="微软雅黑" panose="020b0503020204020204" charset="-122"/>
              <a:ea typeface="微软雅黑"/>
              <a:cs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4"/>
          </p:custDataLst>
        </p:nvPr>
      </p:nvGrpSpPr>
      <p:grpSpPr>
        <a:xfrm>
          <a:off x="0" y="0"/>
          <a:ext cx="0" cy="0"/>
        </a:xfrm>
      </p:grpSpPr>
      <p:pic>
        <p:nvPicPr>
          <p:cNvPr id="4" name="Picture 4" title=""/>
          <p:cNvPicPr>
            <a:picLocks noChangeAspect="1" noChangeArrowheads="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bwMode="auto">
          <a:xfrm>
            <a:off x="36042" y="-20639"/>
            <a:ext cx="2842495" cy="197429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title=""/>
          <p:cNvSpPr txBox="1"/>
          <p:nvPr>
            <p:custDataLst>
              <p:tags r:id="rId7"/>
            </p:custDataLst>
          </p:nvPr>
        </p:nvSpPr>
        <p:spPr>
          <a:xfrm>
            <a:off x="4842082" y="2845169"/>
            <a:ext cx="2591633" cy="461665"/>
          </a:xfrm>
          <a:prstGeom prst="rect">
            <a:avLst/>
          </a:prstGeom>
          <a:noFill/>
        </p:spPr>
        <p:txBody>
          <a:bodyPr wrap="square" rtlCol="0">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sz="2400" b="1">
              <a:solidFill>
                <a:prstClr val="black"/>
              </a:solidFill>
              <a:latin typeface="Calibri"/>
              <a:ea typeface="微软雅黑"/>
              <a:cs typeface="Arial"/>
            </a:endParaRPr>
          </a:p>
        </p:txBody>
      </p:sp>
      <p:sp>
        <p:nvSpPr>
          <p:cNvPr id="6" name="文本框 5" title=""/>
          <p:cNvSpPr txBox="1"/>
          <p:nvPr>
            <p:custDataLst>
              <p:tags r:id="rId8"/>
            </p:custDataLst>
          </p:nvPr>
        </p:nvSpPr>
        <p:spPr>
          <a:xfrm>
            <a:off x="1571149" y="79058"/>
            <a:ext cx="3263741" cy="507831"/>
          </a:xfrm>
          <a:prstGeom prst="rect">
            <a:avLst/>
          </a:prstGeom>
          <a:noFill/>
        </p:spPr>
        <p:txBody>
          <a:bodyPr wrap="square" rtlCol="0">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zh-CN" altLang="en-US" sz="2700" b="1">
                <a:solidFill>
                  <a:prstClr val="black"/>
                </a:solidFill>
                <a:latin typeface="微软雅黑" panose="020b0503020204020204" charset="-122"/>
                <a:ea typeface="微软雅黑"/>
                <a:cs typeface="Arial"/>
              </a:rPr>
              <a:t>命题意图</a:t>
            </a:r>
            <a:endParaRPr lang="zh-CN" altLang="en-US" sz="2700" b="1">
              <a:solidFill>
                <a:prstClr val="black"/>
              </a:solidFill>
              <a:latin typeface="微软雅黑" panose="020b0503020204020204" charset="-122"/>
              <a:ea typeface="微软雅黑"/>
              <a:cs typeface="Arial"/>
            </a:endParaRPr>
          </a:p>
        </p:txBody>
      </p:sp>
      <p:sp>
        <p:nvSpPr>
          <p:cNvPr id="11" name="直角三角形 10" title=""/>
          <p:cNvSpPr/>
          <p:nvPr>
            <p:custDataLst>
              <p:tags r:id="rId9"/>
            </p:custDataLst>
          </p:nvPr>
        </p:nvSpPr>
        <p:spPr>
          <a:xfrm rot="5400000">
            <a:off x="8424863" y="2853690"/>
            <a:ext cx="152876" cy="109538"/>
          </a:xfrm>
          <a:prstGeom prst="rtTriangl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66675" tIns="35719" rIns="66675" bIns="35719" rtlCol="0" anchor="ctr"/>
          <a:lstStyle>
            <a:defPPr>
              <a:defRPr lang="zh-CN"/>
            </a:defPPr>
            <a:lvl1pPr marL="0" algn="l" defTabSz="685800" rtl="0" eaLnBrk="1" latinLnBrk="0" hangingPunct="1">
              <a:defRPr sz="1350" kern="1200">
                <a:solidFill>
                  <a:srgbClr val="FFFFFF"/>
                </a:solidFill>
                <a:latin typeface="Calibri"/>
                <a:ea typeface="+mn-ea"/>
                <a:cs typeface="+mn-cs"/>
              </a:defRPr>
            </a:lvl1pPr>
            <a:lvl2pPr marL="342900" algn="l" defTabSz="685800" rtl="0" eaLnBrk="1" latinLnBrk="0" hangingPunct="1">
              <a:defRPr sz="1350" kern="1200">
                <a:solidFill>
                  <a:srgbClr val="FFFFFF"/>
                </a:solidFill>
                <a:latin typeface="Calibri"/>
                <a:ea typeface="+mn-ea"/>
                <a:cs typeface="+mn-cs"/>
              </a:defRPr>
            </a:lvl2pPr>
            <a:lvl3pPr marL="685800" algn="l" defTabSz="685800" rtl="0" eaLnBrk="1" latinLnBrk="0" hangingPunct="1">
              <a:defRPr sz="1350" kern="1200">
                <a:solidFill>
                  <a:srgbClr val="FFFFFF"/>
                </a:solidFill>
                <a:latin typeface="Calibri"/>
                <a:ea typeface="+mn-ea"/>
                <a:cs typeface="+mn-cs"/>
              </a:defRPr>
            </a:lvl3pPr>
            <a:lvl4pPr marL="1028700" algn="l" defTabSz="685800" rtl="0" eaLnBrk="1" latinLnBrk="0" hangingPunct="1">
              <a:defRPr sz="1350" kern="1200">
                <a:solidFill>
                  <a:srgbClr val="FFFFFF"/>
                </a:solidFill>
                <a:latin typeface="Calibri"/>
                <a:ea typeface="+mn-ea"/>
                <a:cs typeface="+mn-cs"/>
              </a:defRPr>
            </a:lvl4pPr>
            <a:lvl5pPr marL="1371600" algn="l" defTabSz="685800" rtl="0" eaLnBrk="1" latinLnBrk="0" hangingPunct="1">
              <a:defRPr sz="1350" kern="1200">
                <a:solidFill>
                  <a:srgbClr val="FFFFFF"/>
                </a:solidFill>
                <a:latin typeface="Calibri"/>
                <a:ea typeface="+mn-ea"/>
                <a:cs typeface="+mn-cs"/>
              </a:defRPr>
            </a:lvl5pPr>
            <a:lvl6pPr marL="1714500" algn="l" defTabSz="685800" rtl="0" eaLnBrk="1" latinLnBrk="0" hangingPunct="1">
              <a:defRPr sz="1350" kern="1200">
                <a:solidFill>
                  <a:srgbClr val="FFFFFF"/>
                </a:solidFill>
                <a:latin typeface="Calibri"/>
                <a:ea typeface="+mn-ea"/>
                <a:cs typeface="+mn-cs"/>
              </a:defRPr>
            </a:lvl6pPr>
            <a:lvl7pPr marL="2057400" algn="l" defTabSz="685800" rtl="0" eaLnBrk="1" latinLnBrk="0" hangingPunct="1">
              <a:defRPr sz="1350" kern="1200">
                <a:solidFill>
                  <a:srgbClr val="FFFFFF"/>
                </a:solidFill>
                <a:latin typeface="Calibri"/>
                <a:ea typeface="+mn-ea"/>
                <a:cs typeface="+mn-cs"/>
              </a:defRPr>
            </a:lvl7pPr>
            <a:lvl8pPr marL="2400300" algn="l" defTabSz="685800" rtl="0" eaLnBrk="1" latinLnBrk="0" hangingPunct="1">
              <a:defRPr sz="1350" kern="1200">
                <a:solidFill>
                  <a:srgbClr val="FFFFFF"/>
                </a:solidFill>
                <a:latin typeface="Calibri"/>
                <a:ea typeface="+mn-ea"/>
                <a:cs typeface="+mn-cs"/>
              </a:defRPr>
            </a:lvl8pPr>
            <a:lvl9pPr marL="2743200" algn="l" defTabSz="685800" rtl="0" eaLnBrk="1" latinLnBrk="0" hangingPunct="1">
              <a:defRPr sz="1350" kern="1200">
                <a:solidFill>
                  <a:srgbClr val="FFFFFF"/>
                </a:solidFill>
                <a:latin typeface="Calibri"/>
                <a:ea typeface="+mn-ea"/>
                <a:cs typeface="+mn-cs"/>
              </a:defRPr>
            </a:lvl9pPr>
          </a:lstStyle>
          <a:p>
            <a:pPr algn="ctr">
              <a:spcBef>
                <a:spcPct val="0"/>
              </a:spcBef>
              <a:spcAft>
                <a:spcPct val="0"/>
              </a:spcAft>
              <a:defRPr/>
            </a:pPr>
            <a:endParaRPr lang="zh-CN" altLang="en-US">
              <a:solidFill>
                <a:prstClr val="white"/>
              </a:solidFill>
              <a:latin typeface="Calibri"/>
              <a:ea typeface="思源黑体 CN Normal" panose="020b0400000000000000" pitchFamily="34" charset="-122"/>
              <a:cs typeface="Arial"/>
            </a:endParaRPr>
          </a:p>
        </p:txBody>
      </p:sp>
      <p:graphicFrame>
        <p:nvGraphicFramePr>
          <p:cNvPr id="3" name="表格 2" title=""/>
          <p:cNvGraphicFramePr>
            <a:graphicFrameLocks noGrp="1"/>
          </p:cNvGraphicFramePr>
          <p:nvPr>
            <p:custDataLst>
              <p:tags r:id="rId10"/>
            </p:custDataLst>
          </p:nvPr>
        </p:nvGraphicFramePr>
        <p:xfrm>
          <a:off x="388621" y="719137"/>
          <a:ext cx="8289133" cy="2210753"/>
        </p:xfrm>
        <a:graphic>
          <a:graphicData uri="http://schemas.openxmlformats.org/drawingml/2006/table">
            <a:tbl>
              <a:tblPr firstRow="1" bandRow="1">
                <a:tableStyleId>{5C22544A-7EE6-4342-B048-85BDC9FD1C3A}</a:tableStyleId>
              </a:tblPr>
              <a:tblGrid>
                <a:gridCol w="1082993"/>
                <a:gridCol w="1138238"/>
                <a:gridCol w="3208973"/>
                <a:gridCol w="2858929"/>
              </a:tblGrid>
              <a:tr h="342900">
                <a:tc>
                  <a:txBody>
                    <a:bodyPr vert="horz" wrap="square"/>
                    <a:lstStyle/>
                    <a:p>
                      <a:pPr algn="ctr">
                        <a:buNone/>
                      </a:pPr>
                      <a:r>
                        <a:rPr lang="zh-CN" altLang="zh-CN" sz="1800">
                          <a:solidFill>
                            <a:srgbClr val="FF0000"/>
                          </a:solidFill>
                          <a:latin typeface="楷体" panose="02010609060101010101" pitchFamily="49" charset="-122"/>
                          <a:ea typeface="楷体" panose="02010609060101010101" pitchFamily="49" charset="-122"/>
                        </a:rPr>
                        <a:t>主题</a:t>
                      </a:r>
                      <a:endParaRPr lang="zh-CN" altLang="zh-CN" sz="1800">
                        <a:solidFill>
                          <a:srgbClr val="FF0000"/>
                        </a:solidFill>
                        <a:latin typeface="楷体" panose="02010609060101010101" pitchFamily="49" charset="-122"/>
                        <a:ea typeface="楷体" panose="02010609060101010101" pitchFamily="49" charset="-122"/>
                      </a:endParaRPr>
                    </a:p>
                  </a:txBody>
                  <a:tcPr marL="68580" marR="68580" marT="34290" marB="34290">
                    <a:solidFill>
                      <a:srgbClr val="FFFF00"/>
                    </a:solidFill>
                  </a:tcPr>
                </a:tc>
                <a:tc>
                  <a:txBody>
                    <a:bodyPr vert="horz" wrap="square"/>
                    <a:lstStyle/>
                    <a:p>
                      <a:pPr algn="ctr">
                        <a:buNone/>
                      </a:pPr>
                      <a:r>
                        <a:rPr lang="zh-CN" altLang="en-US" sz="1800">
                          <a:solidFill>
                            <a:srgbClr val="FF0000"/>
                          </a:solidFill>
                          <a:latin typeface="楷体" panose="02010609060101010101" pitchFamily="49" charset="-122"/>
                          <a:ea typeface="楷体" panose="02010609060101010101" pitchFamily="49" charset="-122"/>
                        </a:rPr>
                        <a:t>知识范围</a:t>
                      </a:r>
                      <a:endParaRPr lang="zh-CN" altLang="en-US" sz="1800">
                        <a:solidFill>
                          <a:srgbClr val="FF0000"/>
                        </a:solidFill>
                        <a:latin typeface="楷体" panose="02010609060101010101" pitchFamily="49" charset="-122"/>
                        <a:ea typeface="楷体" panose="02010609060101010101" pitchFamily="49" charset="-122"/>
                      </a:endParaRPr>
                    </a:p>
                  </a:txBody>
                  <a:tcPr marL="68580" marR="68580" marT="34290" marB="34290">
                    <a:solidFill>
                      <a:srgbClr val="FFFF00"/>
                    </a:solidFill>
                  </a:tcPr>
                </a:tc>
                <a:tc>
                  <a:txBody>
                    <a:bodyPr vert="horz" wrap="square"/>
                    <a:lstStyle/>
                    <a:p>
                      <a:pPr algn="ctr">
                        <a:buNone/>
                      </a:pPr>
                      <a:r>
                        <a:rPr lang="zh-CN" altLang="en-US" sz="1800">
                          <a:solidFill>
                            <a:srgbClr val="FF0000"/>
                          </a:solidFill>
                          <a:latin typeface="楷体" panose="02010609060101010101" pitchFamily="49" charset="-122"/>
                          <a:ea typeface="楷体" panose="02010609060101010101" pitchFamily="49" charset="-122"/>
                        </a:rPr>
                        <a:t>课标</a:t>
                      </a:r>
                      <a:endParaRPr lang="zh-CN" altLang="en-US" sz="1800">
                        <a:solidFill>
                          <a:srgbClr val="FF0000"/>
                        </a:solidFill>
                        <a:latin typeface="楷体" panose="02010609060101010101" pitchFamily="49" charset="-122"/>
                        <a:ea typeface="楷体" panose="02010609060101010101" pitchFamily="49" charset="-122"/>
                      </a:endParaRPr>
                    </a:p>
                  </a:txBody>
                  <a:tcPr marL="68580" marR="68580" marT="34290" marB="34290">
                    <a:solidFill>
                      <a:srgbClr val="FFFF00"/>
                    </a:solidFill>
                  </a:tcPr>
                </a:tc>
                <a:tc>
                  <a:txBody>
                    <a:bodyPr vert="horz" wrap="square"/>
                    <a:lstStyle/>
                    <a:p>
                      <a:pPr algn="ctr">
                        <a:buNone/>
                      </a:pPr>
                      <a:r>
                        <a:rPr lang="zh-CN" altLang="en-US" sz="1800">
                          <a:solidFill>
                            <a:srgbClr val="FF0000"/>
                          </a:solidFill>
                          <a:latin typeface="楷体" panose="02010609060101010101" pitchFamily="49" charset="-122"/>
                          <a:ea typeface="楷体" panose="02010609060101010101" pitchFamily="49" charset="-122"/>
                        </a:rPr>
                        <a:t>教材知识点</a:t>
                      </a:r>
                      <a:endParaRPr lang="zh-CN" altLang="en-US" sz="1800">
                        <a:solidFill>
                          <a:srgbClr val="FF0000"/>
                        </a:solidFill>
                        <a:latin typeface="楷体" panose="02010609060101010101" pitchFamily="49" charset="-122"/>
                        <a:ea typeface="楷体" panose="02010609060101010101" pitchFamily="49" charset="-122"/>
                      </a:endParaRPr>
                    </a:p>
                  </a:txBody>
                  <a:tcPr marL="68580" marR="68580" marT="34290" marB="34290">
                    <a:solidFill>
                      <a:srgbClr val="FFFF00"/>
                    </a:solidFill>
                  </a:tcPr>
                </a:tc>
              </a:tr>
              <a:tr h="1096328">
                <a:tc rowSpan="2">
                  <a:txBody>
                    <a:bodyPr vert="horz" wrap="square"/>
                    <a:lstStyle/>
                    <a:p>
                      <a:pPr algn="ctr">
                        <a:buNone/>
                      </a:pPr>
                      <a:endParaRPr lang="zh-CN" altLang="en-US" sz="1500" b="1">
                        <a:latin typeface="楷体" panose="02010609060101010101" pitchFamily="49" charset="-122"/>
                        <a:ea typeface="楷体" panose="02010609060101010101" pitchFamily="49" charset="-122"/>
                      </a:endParaRPr>
                    </a:p>
                    <a:p>
                      <a:pPr algn="ctr">
                        <a:buNone/>
                      </a:pPr>
                      <a:endParaRPr lang="zh-CN" altLang="en-US" sz="1500" b="1">
                        <a:latin typeface="楷体" panose="02010609060101010101" pitchFamily="49" charset="-122"/>
                        <a:ea typeface="楷体" panose="02010609060101010101" pitchFamily="49" charset="-122"/>
                      </a:endParaRPr>
                    </a:p>
                    <a:p>
                      <a:pPr algn="l">
                        <a:buNone/>
                      </a:pPr>
                      <a:r>
                        <a:rPr lang="zh-CN" altLang="en-US" sz="1500" b="1">
                          <a:solidFill>
                            <a:schemeClr val="tx1"/>
                          </a:solidFill>
                          <a:latin typeface="楷体" panose="02010609060101010101" pitchFamily="49" charset="-122"/>
                          <a:ea typeface="楷体" panose="02010609060101010101" pitchFamily="49" charset="-122"/>
                        </a:rPr>
                        <a:t>在历史前进的</a:t>
                      </a:r>
                      <a:r>
                        <a:rPr lang="zh-CN" altLang="en-US" sz="1500" b="1">
                          <a:solidFill>
                            <a:srgbClr val="FF0000"/>
                          </a:solidFill>
                          <a:latin typeface="楷体" panose="02010609060101010101" pitchFamily="49" charset="-122"/>
                          <a:ea typeface="楷体" panose="02010609060101010101" pitchFamily="49" charset="-122"/>
                        </a:rPr>
                        <a:t>逻辑</a:t>
                      </a:r>
                      <a:r>
                        <a:rPr lang="zh-CN" altLang="en-US" sz="1500" b="1">
                          <a:solidFill>
                            <a:schemeClr val="tx1"/>
                          </a:solidFill>
                          <a:latin typeface="楷体" panose="02010609060101010101" pitchFamily="49" charset="-122"/>
                          <a:ea typeface="楷体" panose="02010609060101010101" pitchFamily="49" charset="-122"/>
                        </a:rPr>
                        <a:t>中前进</a:t>
                      </a:r>
                      <a:endParaRPr lang="zh-CN" altLang="en-US" sz="1500" b="1">
                        <a:solidFill>
                          <a:schemeClr val="tx1"/>
                        </a:solidFill>
                        <a:latin typeface="楷体" panose="02010609060101010101" pitchFamily="49" charset="-122"/>
                        <a:ea typeface="楷体" panose="02010609060101010101" pitchFamily="49" charset="-122"/>
                      </a:endParaRPr>
                    </a:p>
                  </a:txBody>
                  <a:tcPr marL="68580" marR="68580" marT="34290" marB="34290"/>
                </a:tc>
                <a:tc>
                  <a:txBody>
                    <a:bodyPr vert="horz" wrap="square"/>
                    <a:lstStyle/>
                    <a:p>
                      <a:pPr>
                        <a:buNone/>
                      </a:pPr>
                      <a:r>
                        <a:rPr lang="zh-CN" altLang="en-US" sz="1500" b="1">
                          <a:latin typeface="楷体" panose="02010609060101010101" pitchFamily="49" charset="-122"/>
                          <a:ea typeface="楷体" panose="02010609060101010101" pitchFamily="49" charset="-122"/>
                          <a:sym typeface="+mn-ea"/>
                        </a:rPr>
                        <a:t>《中国特色社会主义》</a:t>
                      </a:r>
                      <a:endParaRPr lang="zh-CN" altLang="en-US" sz="1500" b="1">
                        <a:latin typeface="楷体" panose="02010609060101010101" pitchFamily="49" charset="-122"/>
                        <a:ea typeface="楷体" panose="02010609060101010101" pitchFamily="49" charset="-122"/>
                        <a:sym typeface="+mn-ea"/>
                      </a:endParaRPr>
                    </a:p>
                  </a:txBody>
                  <a:tcPr marL="68580" marR="68580" marT="34290" marB="34290"/>
                </a:tc>
                <a:tc>
                  <a:txBody>
                    <a:bodyPr vert="horz" wrap="square"/>
                    <a:lstStyle/>
                    <a:p>
                      <a:pPr>
                        <a:buNone/>
                      </a:pPr>
                      <a:r>
                        <a:rPr lang="zh-CN" altLang="en-US" sz="1500" b="1">
                          <a:latin typeface="楷体" panose="02010609060101010101" pitchFamily="49" charset="-122"/>
                          <a:ea typeface="楷体" panose="02010609060101010101" pitchFamily="49" charset="-122"/>
                        </a:rPr>
                        <a:t>探究社会发展的基本规律，坚定坚持和发展中国特色社会主义的自信。</a:t>
                      </a:r>
                      <a:endParaRPr lang="zh-CN" altLang="en-US" sz="1500" b="1">
                        <a:latin typeface="楷体" panose="02010609060101010101" pitchFamily="49" charset="-122"/>
                        <a:ea typeface="楷体" panose="02010609060101010101" pitchFamily="49" charset="-122"/>
                      </a:endParaRPr>
                    </a:p>
                  </a:txBody>
                  <a:tcPr marL="68580" marR="68580" marT="34290" marB="34290"/>
                </a:tc>
                <a:tc>
                  <a:txBody>
                    <a:bodyPr vert="horz" wrap="square"/>
                    <a:lstStyle/>
                    <a:p>
                      <a:pPr>
                        <a:buNone/>
                      </a:pPr>
                      <a:r>
                        <a:rPr lang="zh-CN" altLang="en-US" sz="1500" b="1">
                          <a:latin typeface="楷体" panose="02010609060101010101" pitchFamily="49" charset="-122"/>
                          <a:ea typeface="楷体" panose="02010609060101010101" pitchFamily="49" charset="-122"/>
                        </a:rPr>
                        <a:t>人类社会发展的基本规律，</a:t>
                      </a:r>
                      <a:endParaRPr lang="zh-CN" altLang="en-US" sz="1500" b="1">
                        <a:latin typeface="楷体" panose="02010609060101010101" pitchFamily="49" charset="-122"/>
                        <a:ea typeface="楷体" panose="02010609060101010101" pitchFamily="49" charset="-122"/>
                      </a:endParaRPr>
                    </a:p>
                    <a:p>
                      <a:pPr>
                        <a:buNone/>
                      </a:pPr>
                      <a:r>
                        <a:rPr lang="zh-CN" altLang="en-US" sz="1500" b="1">
                          <a:latin typeface="楷体" panose="02010609060101010101" pitchFamily="49" charset="-122"/>
                          <a:ea typeface="楷体" panose="02010609060101010101" pitchFamily="49" charset="-122"/>
                        </a:rPr>
                        <a:t>党带领人民进行新民主主义革命、社会主义革命和建设、改革开放、新时代实现伟大复兴的实践。</a:t>
                      </a:r>
                      <a:endParaRPr lang="zh-CN" altLang="en-US" sz="1500" b="1">
                        <a:latin typeface="楷体" panose="02010609060101010101" pitchFamily="49" charset="-122"/>
                        <a:ea typeface="楷体" panose="02010609060101010101" pitchFamily="49" charset="-122"/>
                      </a:endParaRPr>
                    </a:p>
                  </a:txBody>
                  <a:tcPr marL="68580" marR="68580" marT="34290" marB="34290"/>
                </a:tc>
              </a:tr>
              <a:tr h="771525">
                <a:tc vMerge="1">
                  <a:txBody>
                    <a:bodyPr vert="horz" wrap="square"/>
                    <a:lstStyle/>
                    <a:p/>
                  </a:txBody>
                  <a:tcPr/>
                </a:tc>
                <a:tc>
                  <a:txBody>
                    <a:bodyPr vert="horz" wrap="square"/>
                    <a:lstStyle/>
                    <a:p>
                      <a:pPr>
                        <a:buNone/>
                      </a:pPr>
                      <a:r>
                        <a:rPr lang="zh-CN" altLang="en-US" sz="1500" b="1">
                          <a:latin typeface="楷体" panose="02010609060101010101" pitchFamily="49" charset="-122"/>
                          <a:ea typeface="楷体" panose="02010609060101010101" pitchFamily="49" charset="-122"/>
                          <a:sym typeface="+mn-ea"/>
                        </a:rPr>
                        <a:t>《当代国际政治与经济》</a:t>
                      </a:r>
                      <a:endParaRPr lang="zh-CN" altLang="en-US" sz="1500" b="1">
                        <a:latin typeface="楷体" panose="02010609060101010101" pitchFamily="49" charset="-122"/>
                        <a:ea typeface="楷体" panose="02010609060101010101" pitchFamily="49" charset="-122"/>
                        <a:sym typeface="+mn-ea"/>
                      </a:endParaRPr>
                    </a:p>
                  </a:txBody>
                  <a:tcPr marL="68580" marR="68580" marT="34290" marB="34290"/>
                </a:tc>
                <a:tc>
                  <a:txBody>
                    <a:bodyPr vert="horz" wrap="square"/>
                    <a:lstStyle/>
                    <a:p>
                      <a:pPr>
                        <a:buNone/>
                      </a:pPr>
                      <a:r>
                        <a:rPr lang="zh-CN" altLang="en-US" sz="1500" b="1">
                          <a:latin typeface="楷体" panose="02010609060101010101" pitchFamily="49" charset="-122"/>
                          <a:ea typeface="楷体" panose="02010609060101010101" pitchFamily="49" charset="-122"/>
                        </a:rPr>
                        <a:t>描述世界多极化趋势，认识构建人类命运共同体的意义，说明中国如何推动经济全球化的发展。</a:t>
                      </a:r>
                      <a:endParaRPr lang="zh-CN" altLang="en-US" sz="1500" b="1">
                        <a:latin typeface="楷体" panose="02010609060101010101" pitchFamily="49" charset="-122"/>
                        <a:ea typeface="楷体" panose="02010609060101010101" pitchFamily="49" charset="-122"/>
                      </a:endParaRPr>
                    </a:p>
                  </a:txBody>
                  <a:tcPr marL="68580" marR="68580" marT="34290" marB="34290"/>
                </a:tc>
                <a:tc>
                  <a:txBody>
                    <a:bodyPr vert="horz" wrap="square"/>
                    <a:lstStyle/>
                    <a:p>
                      <a:pPr>
                        <a:buNone/>
                      </a:pPr>
                      <a:r>
                        <a:rPr lang="zh-CN" altLang="en-US" sz="1500" b="1">
                          <a:latin typeface="楷体" panose="02010609060101010101" pitchFamily="49" charset="-122"/>
                          <a:ea typeface="楷体" panose="02010609060101010101" pitchFamily="49" charset="-122"/>
                        </a:rPr>
                        <a:t>世界多极化、经济全球化</a:t>
                      </a:r>
                      <a:endParaRPr lang="zh-CN" altLang="en-US" sz="1500" b="1">
                        <a:latin typeface="楷体" panose="02010609060101010101" pitchFamily="49" charset="-122"/>
                        <a:ea typeface="楷体" panose="02010609060101010101" pitchFamily="49" charset="-122"/>
                      </a:endParaRPr>
                    </a:p>
                  </a:txBody>
                  <a:tcPr marL="68580" marR="68580" marT="34290" marB="34290"/>
                </a:tc>
              </a:tr>
            </a:tbl>
          </a:graphicData>
        </a:graphic>
      </p:graphicFrame>
      <p:sp>
        <p:nvSpPr>
          <p:cNvPr id="7" name="文本框 6" title=""/>
          <p:cNvSpPr txBox="1"/>
          <p:nvPr>
            <p:custDataLst>
              <p:tags r:id="rId11"/>
            </p:custDataLst>
          </p:nvPr>
        </p:nvSpPr>
        <p:spPr>
          <a:xfrm>
            <a:off x="303848" y="2975610"/>
            <a:ext cx="8373904" cy="1915909"/>
          </a:xfrm>
          <a:prstGeom prst="rect">
            <a:avLst/>
          </a:prstGeom>
          <a:noFill/>
        </p:spPr>
        <p:txBody>
          <a:bodyPr wrap="square" rtlCol="0" anchor="t">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en-US" altLang="zh-CN" sz="2100">
                <a:solidFill>
                  <a:prstClr val="black"/>
                </a:solidFill>
                <a:latin typeface="黑体" panose="02010609060101010101" charset="-122"/>
                <a:ea typeface="黑体" panose="02010609060101010101" charset="-122"/>
                <a:cs typeface="黑体" panose="02010609060101010101" charset="-122"/>
                <a:sym typeface="+mn-ea"/>
              </a:rPr>
              <a:t>    </a:t>
            </a:r>
            <a:r>
              <a:rPr lang="zh-CN" altLang="zh-CN" sz="1950" b="1">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根据课程标准与高考评价体系，</a:t>
            </a:r>
            <a:r>
              <a:rPr lang="zh-CN" altLang="en-US" sz="1950" b="1">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这道题的命制突出了必修与选择性必修之间的融合，试题通过</a:t>
            </a:r>
            <a:r>
              <a:rPr lang="zh-CN" altLang="en-US" sz="195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情境的探究性和设问的开放性</a:t>
            </a:r>
            <a:r>
              <a:rPr lang="zh-CN" altLang="en-US" sz="1950" b="1">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a:t>
            </a:r>
            <a:r>
              <a:rPr lang="zh-CN" altLang="en-US" sz="195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加深对学生分析与综合、推理与论证等关键能力</a:t>
            </a:r>
            <a:r>
              <a:rPr lang="zh-CN" altLang="en-US" sz="1950" b="1">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的考查。</a:t>
            </a:r>
            <a:endParaRPr lang="zh-CN" altLang="en-US" sz="1950" b="1">
              <a:solidFill>
                <a:prstClr val="black"/>
              </a:solidFill>
              <a:latin typeface="楷体" panose="02010609060101010101" pitchFamily="49" charset="-122"/>
              <a:ea typeface="楷体" panose="02010609060101010101" pitchFamily="49" charset="-122"/>
              <a:cs typeface="楷体" panose="02010609060101010101" pitchFamily="49" charset="-122"/>
              <a:sym typeface="+mn-ea"/>
            </a:endParaRPr>
          </a:p>
          <a:p>
            <a:r>
              <a:rPr lang="zh-CN" altLang="en-US" sz="1950" b="1">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 </a:t>
            </a:r>
            <a:r>
              <a:rPr lang="en-US" altLang="zh-CN" sz="1950" b="1">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   </a:t>
            </a:r>
            <a:r>
              <a:rPr lang="zh-CN" altLang="en-US" sz="1950" b="1">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材料通过中国共产党一百多年来的实践以及取得的伟大成就，引导学生拥护党的领导，坚持道路自信，激发爱国热情，</a:t>
            </a:r>
            <a:r>
              <a:rPr lang="zh-CN" altLang="en-US" sz="195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突显价值引领，落实立德树人的根本任务。</a:t>
            </a:r>
            <a:endParaRPr lang="en-US" altLang="zh-CN" sz="195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grpSp>
        <p:nvGrpSpPr>
          <p:cNvPr id="12" name="组合 11" title=""/>
          <p:cNvGrpSpPr/>
          <p:nvPr>
            <p:custDataLst>
              <p:tags r:id="rId12"/>
            </p:custDataLst>
          </p:nvPr>
        </p:nvGrpSpPr>
        <p:grpSpPr>
          <a:xfrm>
            <a:off x="1000674" y="13335"/>
            <a:ext cx="2294977" cy="575310"/>
            <a:chOff x="2440" y="994"/>
            <a:chExt cx="4280" cy="944"/>
          </a:xfrm>
        </p:grpSpPr>
        <p:sp>
          <p:nvSpPr>
            <p:cNvPr id="5" name="图文框 4"/>
            <p:cNvSpPr/>
            <p:nvPr>
              <p:custDataLst>
                <p:tags r:id="rId13"/>
              </p:custDataLst>
            </p:nvPr>
          </p:nvSpPr>
          <p:spPr>
            <a:xfrm>
              <a:off x="3088" y="994"/>
              <a:ext cx="3632" cy="944"/>
            </a:xfrm>
            <a:prstGeom prst="fram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a:ea typeface="+mn-ea"/>
                  <a:cs typeface="+mn-cs"/>
                </a:defRPr>
              </a:lvl1pPr>
              <a:lvl2pPr marL="342900" algn="l" defTabSz="685800" rtl="0" eaLnBrk="1" latinLnBrk="0" hangingPunct="1">
                <a:defRPr sz="1350" kern="1200">
                  <a:solidFill>
                    <a:srgbClr val="FFFFFF"/>
                  </a:solidFill>
                  <a:latin typeface="Calibri"/>
                  <a:ea typeface="+mn-ea"/>
                  <a:cs typeface="+mn-cs"/>
                </a:defRPr>
              </a:lvl2pPr>
              <a:lvl3pPr marL="685800" algn="l" defTabSz="685800" rtl="0" eaLnBrk="1" latinLnBrk="0" hangingPunct="1">
                <a:defRPr sz="1350" kern="1200">
                  <a:solidFill>
                    <a:srgbClr val="FFFFFF"/>
                  </a:solidFill>
                  <a:latin typeface="Calibri"/>
                  <a:ea typeface="+mn-ea"/>
                  <a:cs typeface="+mn-cs"/>
                </a:defRPr>
              </a:lvl3pPr>
              <a:lvl4pPr marL="1028700" algn="l" defTabSz="685800" rtl="0" eaLnBrk="1" latinLnBrk="0" hangingPunct="1">
                <a:defRPr sz="1350" kern="1200">
                  <a:solidFill>
                    <a:srgbClr val="FFFFFF"/>
                  </a:solidFill>
                  <a:latin typeface="Calibri"/>
                  <a:ea typeface="+mn-ea"/>
                  <a:cs typeface="+mn-cs"/>
                </a:defRPr>
              </a:lvl4pPr>
              <a:lvl5pPr marL="1371600" algn="l" defTabSz="685800" rtl="0" eaLnBrk="1" latinLnBrk="0" hangingPunct="1">
                <a:defRPr sz="1350" kern="1200">
                  <a:solidFill>
                    <a:srgbClr val="FFFFFF"/>
                  </a:solidFill>
                  <a:latin typeface="Calibri"/>
                  <a:ea typeface="+mn-ea"/>
                  <a:cs typeface="+mn-cs"/>
                </a:defRPr>
              </a:lvl5pPr>
              <a:lvl6pPr marL="1714500" algn="l" defTabSz="685800" rtl="0" eaLnBrk="1" latinLnBrk="0" hangingPunct="1">
                <a:defRPr sz="1350" kern="1200">
                  <a:solidFill>
                    <a:srgbClr val="FFFFFF"/>
                  </a:solidFill>
                  <a:latin typeface="Calibri"/>
                  <a:ea typeface="+mn-ea"/>
                  <a:cs typeface="+mn-cs"/>
                </a:defRPr>
              </a:lvl6pPr>
              <a:lvl7pPr marL="2057400" algn="l" defTabSz="685800" rtl="0" eaLnBrk="1" latinLnBrk="0" hangingPunct="1">
                <a:defRPr sz="1350" kern="1200">
                  <a:solidFill>
                    <a:srgbClr val="FFFFFF"/>
                  </a:solidFill>
                  <a:latin typeface="Calibri"/>
                  <a:ea typeface="+mn-ea"/>
                  <a:cs typeface="+mn-cs"/>
                </a:defRPr>
              </a:lvl7pPr>
              <a:lvl8pPr marL="2400300" algn="l" defTabSz="685800" rtl="0" eaLnBrk="1" latinLnBrk="0" hangingPunct="1">
                <a:defRPr sz="1350" kern="1200">
                  <a:solidFill>
                    <a:srgbClr val="FFFFFF"/>
                  </a:solidFill>
                  <a:latin typeface="Calibri"/>
                  <a:ea typeface="+mn-ea"/>
                  <a:cs typeface="+mn-cs"/>
                </a:defRPr>
              </a:lvl8pPr>
              <a:lvl9pPr marL="2743200" algn="l" defTabSz="685800" rtl="0" eaLnBrk="1" latinLnBrk="0" hangingPunct="1">
                <a:defRPr sz="1350" kern="1200">
                  <a:solidFill>
                    <a:srgbClr val="FFFFFF"/>
                  </a:solidFill>
                  <a:latin typeface="Calibri"/>
                  <a:ea typeface="+mn-ea"/>
                  <a:cs typeface="+mn-cs"/>
                </a:defRPr>
              </a:lvl9pPr>
            </a:lstStyle>
            <a:p>
              <a:pPr algn="ctr"/>
              <a:endParaRPr lang="zh-CN" altLang="en-US">
                <a:solidFill>
                  <a:prstClr val="black"/>
                </a:solidFill>
                <a:latin typeface="Calibri"/>
                <a:ea typeface="微软雅黑"/>
                <a:cs typeface="Arial"/>
              </a:endParaRPr>
            </a:p>
          </p:txBody>
        </p:sp>
        <p:sp>
          <p:nvSpPr>
            <p:cNvPr id="8" name="六边形 7"/>
            <p:cNvSpPr/>
            <p:nvPr>
              <p:custDataLst>
                <p:tags r:id="rId14"/>
              </p:custDataLst>
            </p:nvPr>
          </p:nvSpPr>
          <p:spPr>
            <a:xfrm>
              <a:off x="2440" y="994"/>
              <a:ext cx="1104" cy="944"/>
            </a:xfrm>
            <a:prstGeom prst="hexagon">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a:ea typeface="+mn-ea"/>
                  <a:cs typeface="+mn-cs"/>
                </a:defRPr>
              </a:lvl1pPr>
              <a:lvl2pPr marL="342900" algn="l" defTabSz="685800" rtl="0" eaLnBrk="1" latinLnBrk="0" hangingPunct="1">
                <a:defRPr sz="1350" kern="1200">
                  <a:solidFill>
                    <a:srgbClr val="FFFFFF"/>
                  </a:solidFill>
                  <a:latin typeface="Calibri"/>
                  <a:ea typeface="+mn-ea"/>
                  <a:cs typeface="+mn-cs"/>
                </a:defRPr>
              </a:lvl2pPr>
              <a:lvl3pPr marL="685800" algn="l" defTabSz="685800" rtl="0" eaLnBrk="1" latinLnBrk="0" hangingPunct="1">
                <a:defRPr sz="1350" kern="1200">
                  <a:solidFill>
                    <a:srgbClr val="FFFFFF"/>
                  </a:solidFill>
                  <a:latin typeface="Calibri"/>
                  <a:ea typeface="+mn-ea"/>
                  <a:cs typeface="+mn-cs"/>
                </a:defRPr>
              </a:lvl3pPr>
              <a:lvl4pPr marL="1028700" algn="l" defTabSz="685800" rtl="0" eaLnBrk="1" latinLnBrk="0" hangingPunct="1">
                <a:defRPr sz="1350" kern="1200">
                  <a:solidFill>
                    <a:srgbClr val="FFFFFF"/>
                  </a:solidFill>
                  <a:latin typeface="Calibri"/>
                  <a:ea typeface="+mn-ea"/>
                  <a:cs typeface="+mn-cs"/>
                </a:defRPr>
              </a:lvl4pPr>
              <a:lvl5pPr marL="1371600" algn="l" defTabSz="685800" rtl="0" eaLnBrk="1" latinLnBrk="0" hangingPunct="1">
                <a:defRPr sz="1350" kern="1200">
                  <a:solidFill>
                    <a:srgbClr val="FFFFFF"/>
                  </a:solidFill>
                  <a:latin typeface="Calibri"/>
                  <a:ea typeface="+mn-ea"/>
                  <a:cs typeface="+mn-cs"/>
                </a:defRPr>
              </a:lvl5pPr>
              <a:lvl6pPr marL="1714500" algn="l" defTabSz="685800" rtl="0" eaLnBrk="1" latinLnBrk="0" hangingPunct="1">
                <a:defRPr sz="1350" kern="1200">
                  <a:solidFill>
                    <a:srgbClr val="FFFFFF"/>
                  </a:solidFill>
                  <a:latin typeface="Calibri"/>
                  <a:ea typeface="+mn-ea"/>
                  <a:cs typeface="+mn-cs"/>
                </a:defRPr>
              </a:lvl6pPr>
              <a:lvl7pPr marL="2057400" algn="l" defTabSz="685800" rtl="0" eaLnBrk="1" latinLnBrk="0" hangingPunct="1">
                <a:defRPr sz="1350" kern="1200">
                  <a:solidFill>
                    <a:srgbClr val="FFFFFF"/>
                  </a:solidFill>
                  <a:latin typeface="Calibri"/>
                  <a:ea typeface="+mn-ea"/>
                  <a:cs typeface="+mn-cs"/>
                </a:defRPr>
              </a:lvl7pPr>
              <a:lvl8pPr marL="2400300" algn="l" defTabSz="685800" rtl="0" eaLnBrk="1" latinLnBrk="0" hangingPunct="1">
                <a:defRPr sz="1350" kern="1200">
                  <a:solidFill>
                    <a:srgbClr val="FFFFFF"/>
                  </a:solidFill>
                  <a:latin typeface="Calibri"/>
                  <a:ea typeface="+mn-ea"/>
                  <a:cs typeface="+mn-cs"/>
                </a:defRPr>
              </a:lvl8pPr>
              <a:lvl9pPr marL="2743200" algn="l" defTabSz="685800" rtl="0" eaLnBrk="1" latinLnBrk="0" hangingPunct="1">
                <a:defRPr sz="1350" kern="1200">
                  <a:solidFill>
                    <a:srgbClr val="FFFFFF"/>
                  </a:solidFill>
                  <a:latin typeface="Calibri"/>
                  <a:ea typeface="+mn-ea"/>
                  <a:cs typeface="+mn-cs"/>
                </a:defRPr>
              </a:lvl9pPr>
            </a:lstStyle>
            <a:p>
              <a:pPr algn="ctr"/>
              <a:endParaRPr lang="zh-CN" altLang="en-US">
                <a:solidFill>
                  <a:prstClr val="white"/>
                </a:solidFill>
                <a:latin typeface="Calibri"/>
                <a:ea typeface="微软雅黑"/>
                <a:cs typeface="Arial"/>
              </a:endParaRPr>
            </a:p>
          </p:txBody>
        </p:sp>
      </p:grpSp>
      <p:sp>
        <p:nvSpPr>
          <p:cNvPr id="9" name="文本框 8" title=""/>
          <p:cNvSpPr txBox="1"/>
          <p:nvPr>
            <p:custDataLst>
              <p:tags r:id="rId15"/>
            </p:custDataLst>
          </p:nvPr>
        </p:nvSpPr>
        <p:spPr>
          <a:xfrm>
            <a:off x="1059180" y="23336"/>
            <a:ext cx="671989" cy="553998"/>
          </a:xfrm>
          <a:prstGeom prst="rect">
            <a:avLst/>
          </a:prstGeom>
          <a:noFill/>
        </p:spPr>
        <p:txBody>
          <a:bodyPr wrap="square" rtlCol="0">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en-US" altLang="zh-CN" sz="3000" b="1">
                <a:solidFill>
                  <a:prstClr val="black"/>
                </a:solidFill>
                <a:latin typeface="Calibri"/>
                <a:ea typeface="微软雅黑"/>
                <a:cs typeface="Arial"/>
              </a:rPr>
              <a:t>01</a:t>
            </a:r>
            <a:endParaRPr lang="en-US" altLang="zh-CN" sz="3000" b="1">
              <a:solidFill>
                <a:prstClr val="black"/>
              </a:solidFill>
              <a:latin typeface="Calibri"/>
              <a:ea typeface="微软雅黑"/>
              <a:cs typeface="Arial"/>
            </a:endParaRPr>
          </a:p>
        </p:txBody>
      </p:sp>
    </p:spTree>
  </p:cSld>
  <p:clrMapOvr>
    <a:masterClrMapping/>
  </p:clrMapOvr>
  <p:transition>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linds(horizontal)">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4"/>
          </p:custDataLst>
        </p:nvPr>
      </p:nvGrpSpPr>
      <p:grpSpPr>
        <a:xfrm>
          <a:off x="0" y="0"/>
          <a:ext cx="0" cy="0"/>
        </a:xfrm>
      </p:grpSpPr>
      <p:pic>
        <p:nvPicPr>
          <p:cNvPr id="4" name="Picture 4" title=""/>
          <p:cNvPicPr>
            <a:picLocks noChangeAspect="1" noChangeArrowheads="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bwMode="auto">
          <a:xfrm>
            <a:off x="36042" y="-20639"/>
            <a:ext cx="2842495" cy="197429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title=""/>
          <p:cNvSpPr txBox="1"/>
          <p:nvPr>
            <p:custDataLst>
              <p:tags r:id="rId7"/>
            </p:custDataLst>
          </p:nvPr>
        </p:nvSpPr>
        <p:spPr>
          <a:xfrm>
            <a:off x="4842082" y="2845169"/>
            <a:ext cx="2591633" cy="461665"/>
          </a:xfrm>
          <a:prstGeom prst="rect">
            <a:avLst/>
          </a:prstGeom>
          <a:noFill/>
        </p:spPr>
        <p:txBody>
          <a:bodyPr wrap="square" rtlCol="0">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sz="2400" b="1">
              <a:solidFill>
                <a:prstClr val="black"/>
              </a:solidFill>
              <a:latin typeface="Calibri"/>
              <a:ea typeface="微软雅黑"/>
              <a:cs typeface="Arial"/>
            </a:endParaRPr>
          </a:p>
        </p:txBody>
      </p:sp>
      <p:sp>
        <p:nvSpPr>
          <p:cNvPr id="3" name="文本框 2" title=""/>
          <p:cNvSpPr txBox="1"/>
          <p:nvPr>
            <p:custDataLst>
              <p:tags r:id="rId8"/>
            </p:custDataLst>
          </p:nvPr>
        </p:nvSpPr>
        <p:spPr>
          <a:xfrm>
            <a:off x="1700213" y="547211"/>
            <a:ext cx="4572000" cy="300082"/>
          </a:xfrm>
          <a:prstGeom prst="rect">
            <a:avLst/>
          </a:prstGeom>
          <a:noFill/>
        </p:spPr>
        <p:txBody>
          <a:bodyPr wrap="square" rtlCol="0" anchor="t">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latin typeface="Calibri"/>
              <a:ea typeface="微软雅黑"/>
              <a:cs typeface="Arial"/>
              <a:sym typeface="+mn-ea"/>
            </a:endParaRPr>
          </a:p>
        </p:txBody>
      </p:sp>
      <p:sp>
        <p:nvSpPr>
          <p:cNvPr id="6" name="文本框 5" title=""/>
          <p:cNvSpPr txBox="1"/>
          <p:nvPr>
            <p:custDataLst>
              <p:tags r:id="rId9"/>
            </p:custDataLst>
          </p:nvPr>
        </p:nvSpPr>
        <p:spPr>
          <a:xfrm>
            <a:off x="180975" y="1521619"/>
            <a:ext cx="3571399" cy="2793072"/>
          </a:xfrm>
          <a:prstGeom prst="rect">
            <a:avLst/>
          </a:prstGeom>
          <a:noFill/>
        </p:spPr>
        <p:txBody>
          <a:bodyPr wrap="square" rtlCol="0" anchor="t">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indent="200025"/>
            <a:r>
              <a:rPr lang="en-US" altLang="zh-CN" sz="1800" b="1">
                <a:solidFill>
                  <a:prstClr val="black"/>
                </a:solidFill>
                <a:latin typeface="黑体" panose="02010609060101010101" charset="-122"/>
                <a:ea typeface="黑体" panose="02010609060101010101" charset="-122"/>
                <a:cs typeface="黑体" panose="02010609060101010101" charset="-122"/>
                <a:sym typeface="+mn-ea"/>
              </a:rPr>
              <a:t>  </a:t>
            </a:r>
            <a:r>
              <a:rPr lang="zh-CN" altLang="en-US" sz="1950" b="1">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结合材料，运用中国特色社会主义，当代国际政治与经济知识，</a:t>
            </a:r>
            <a:r>
              <a:rPr lang="zh-CN" altLang="en-US" sz="195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以“在历史前进的逻辑中前进”为主题</a:t>
            </a:r>
            <a:r>
              <a:rPr lang="zh-CN" altLang="en-US" sz="1950" b="1">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撰写一篇</a:t>
            </a:r>
            <a:r>
              <a:rPr lang="zh-CN" altLang="en-US" sz="195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短评</a:t>
            </a:r>
            <a:r>
              <a:rPr lang="zh-CN" altLang="en-US" sz="1950" b="1">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a:t>
            </a:r>
            <a:endParaRPr lang="zh-CN" altLang="en-US" sz="1950" b="1">
              <a:solidFill>
                <a:prstClr val="black"/>
              </a:solidFill>
              <a:latin typeface="楷体" panose="02010609060101010101" pitchFamily="49" charset="-122"/>
              <a:ea typeface="楷体" panose="02010609060101010101" pitchFamily="49" charset="-122"/>
              <a:cs typeface="楷体" panose="02010609060101010101" pitchFamily="49" charset="-122"/>
            </a:endParaRPr>
          </a:p>
          <a:p>
            <a:pPr eaLnBrk="0" hangingPunct="0"/>
            <a:r>
              <a:rPr lang="zh-CN" altLang="en-US" sz="1950" b="1">
                <a:solidFill>
                  <a:srgbClr val="000000"/>
                </a:solidFill>
                <a:latin typeface="楷体" panose="02010609060101010101" pitchFamily="49" charset="-122"/>
                <a:ea typeface="楷体" panose="02010609060101010101" pitchFamily="49" charset="-122"/>
                <a:cs typeface="楷体" panose="02010609060101010101" pitchFamily="49" charset="-122"/>
                <a:sym typeface="+mn-ea"/>
              </a:rPr>
              <a:t>要求</a:t>
            </a:r>
            <a:r>
              <a:rPr lang="en-US" altLang="zh-CN" sz="1950" b="1">
                <a:solidFill>
                  <a:srgbClr val="000000"/>
                </a:solidFill>
                <a:latin typeface="楷体" panose="02010609060101010101" pitchFamily="49" charset="-122"/>
                <a:ea typeface="楷体" panose="02010609060101010101" pitchFamily="49" charset="-122"/>
                <a:cs typeface="楷体" panose="02010609060101010101" pitchFamily="49" charset="-122"/>
                <a:sym typeface="+mn-ea"/>
              </a:rPr>
              <a:t>:①</a:t>
            </a:r>
            <a:r>
              <a:rPr lang="zh-CN" altLang="en-US" sz="1950" b="1">
                <a:solidFill>
                  <a:srgbClr val="000000"/>
                </a:solidFill>
                <a:latin typeface="楷体" panose="02010609060101010101" pitchFamily="49" charset="-122"/>
                <a:ea typeface="楷体" panose="02010609060101010101" pitchFamily="49" charset="-122"/>
                <a:cs typeface="楷体" panose="02010609060101010101" pitchFamily="49" charset="-122"/>
                <a:sym typeface="+mn-ea"/>
              </a:rPr>
              <a:t>围绕</a:t>
            </a:r>
            <a:r>
              <a:rPr lang="zh-CN" altLang="en-US" sz="195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主题</a:t>
            </a:r>
            <a:r>
              <a:rPr lang="zh-CN" altLang="en-US" sz="1950" b="1">
                <a:solidFill>
                  <a:srgbClr val="000000"/>
                </a:solidFill>
                <a:latin typeface="楷体" panose="02010609060101010101" pitchFamily="49" charset="-122"/>
                <a:ea typeface="楷体" panose="02010609060101010101" pitchFamily="49" charset="-122"/>
                <a:cs typeface="楷体" panose="02010609060101010101" pitchFamily="49" charset="-122"/>
                <a:sym typeface="+mn-ea"/>
              </a:rPr>
              <a:t>，观点明确；</a:t>
            </a:r>
            <a:endParaRPr lang="zh-CN" altLang="en-US" sz="1950" b="1">
              <a:solidFill>
                <a:srgbClr val="000000"/>
              </a:solidFill>
              <a:latin typeface="楷体" panose="02010609060101010101" pitchFamily="49" charset="-122"/>
              <a:ea typeface="楷体" panose="02010609060101010101" pitchFamily="49" charset="-122"/>
              <a:cs typeface="楷体" panose="02010609060101010101" pitchFamily="49" charset="-122"/>
            </a:endParaRPr>
          </a:p>
          <a:p>
            <a:pPr eaLnBrk="0" hangingPunct="0"/>
            <a:r>
              <a:rPr lang="zh-CN" altLang="en-US" sz="1950" b="1">
                <a:solidFill>
                  <a:srgbClr val="000000"/>
                </a:solidFill>
                <a:latin typeface="楷体" panose="02010609060101010101" pitchFamily="49" charset="-122"/>
                <a:ea typeface="楷体" panose="02010609060101010101" pitchFamily="49" charset="-122"/>
                <a:cs typeface="楷体" panose="02010609060101010101" pitchFamily="49" charset="-122"/>
                <a:sym typeface="+mn-ea"/>
              </a:rPr>
              <a:t> </a:t>
            </a:r>
            <a:r>
              <a:rPr lang="en-US" altLang="zh-CN" sz="1950" b="1">
                <a:solidFill>
                  <a:srgbClr val="000000"/>
                </a:solidFill>
                <a:latin typeface="楷体" panose="02010609060101010101" pitchFamily="49" charset="-122"/>
                <a:ea typeface="楷体" panose="02010609060101010101" pitchFamily="49" charset="-122"/>
                <a:cs typeface="楷体" panose="02010609060101010101" pitchFamily="49" charset="-122"/>
                <a:sym typeface="+mn-ea"/>
              </a:rPr>
              <a:t>    </a:t>
            </a:r>
            <a:r>
              <a:rPr lang="zh-CN" altLang="en-US" sz="1950" b="1">
                <a:solidFill>
                  <a:srgbClr val="000000"/>
                </a:solidFill>
                <a:latin typeface="楷体" panose="02010609060101010101" pitchFamily="49" charset="-122"/>
                <a:ea typeface="楷体" panose="02010609060101010101" pitchFamily="49" charset="-122"/>
                <a:cs typeface="楷体" panose="02010609060101010101" pitchFamily="49" charset="-122"/>
                <a:sym typeface="+mn-ea"/>
              </a:rPr>
              <a:t>②论证充分，逻辑清晰；</a:t>
            </a:r>
            <a:endParaRPr lang="zh-CN" altLang="en-US" sz="1950" b="1">
              <a:solidFill>
                <a:srgbClr val="000000"/>
              </a:solidFill>
              <a:latin typeface="楷体" panose="02010609060101010101" pitchFamily="49" charset="-122"/>
              <a:ea typeface="楷体" panose="02010609060101010101" pitchFamily="49" charset="-122"/>
              <a:cs typeface="楷体" panose="02010609060101010101" pitchFamily="49" charset="-122"/>
            </a:endParaRPr>
          </a:p>
          <a:p>
            <a:pPr eaLnBrk="0" hangingPunct="0"/>
            <a:r>
              <a:rPr lang="zh-CN" altLang="en-US" sz="1950" b="1">
                <a:solidFill>
                  <a:srgbClr val="000000"/>
                </a:solidFill>
                <a:latin typeface="楷体" panose="02010609060101010101" pitchFamily="49" charset="-122"/>
                <a:ea typeface="楷体" panose="02010609060101010101" pitchFamily="49" charset="-122"/>
                <a:cs typeface="楷体" panose="02010609060101010101" pitchFamily="49" charset="-122"/>
                <a:sym typeface="+mn-ea"/>
              </a:rPr>
              <a:t> </a:t>
            </a:r>
            <a:r>
              <a:rPr lang="en-US" altLang="zh-CN" sz="1950" b="1">
                <a:solidFill>
                  <a:srgbClr val="000000"/>
                </a:solidFill>
                <a:latin typeface="楷体" panose="02010609060101010101" pitchFamily="49" charset="-122"/>
                <a:ea typeface="楷体" panose="02010609060101010101" pitchFamily="49" charset="-122"/>
                <a:cs typeface="楷体" panose="02010609060101010101" pitchFamily="49" charset="-122"/>
                <a:sym typeface="+mn-ea"/>
              </a:rPr>
              <a:t>    </a:t>
            </a:r>
            <a:r>
              <a:rPr lang="zh-CN" altLang="en-US" sz="1950" b="1">
                <a:solidFill>
                  <a:srgbClr val="000000"/>
                </a:solidFill>
                <a:latin typeface="楷体" panose="02010609060101010101" pitchFamily="49" charset="-122"/>
                <a:ea typeface="楷体" panose="02010609060101010101" pitchFamily="49" charset="-122"/>
                <a:cs typeface="楷体" panose="02010609060101010101" pitchFamily="49" charset="-122"/>
                <a:sym typeface="+mn-ea"/>
              </a:rPr>
              <a:t>③</a:t>
            </a:r>
            <a:r>
              <a:rPr lang="zh-CN" altLang="en-US" sz="195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学科术语使用规范；</a:t>
            </a:r>
            <a:endParaRPr lang="zh-CN" altLang="en-US" sz="1950" b="1">
              <a:solidFill>
                <a:srgbClr val="FF0000"/>
              </a:solidFill>
              <a:latin typeface="楷体" panose="02010609060101010101" pitchFamily="49" charset="-122"/>
              <a:ea typeface="楷体" panose="02010609060101010101" pitchFamily="49" charset="-122"/>
              <a:cs typeface="楷体" panose="02010609060101010101" pitchFamily="49" charset="-122"/>
            </a:endParaRPr>
          </a:p>
          <a:p>
            <a:pPr eaLnBrk="0" hangingPunct="0"/>
            <a:r>
              <a:rPr lang="zh-CN" altLang="en-US" sz="195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 </a:t>
            </a:r>
            <a:r>
              <a:rPr lang="en-US" altLang="zh-CN" sz="195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    </a:t>
            </a:r>
            <a:r>
              <a:rPr lang="zh-CN" altLang="en-US" sz="1950" b="1">
                <a:solidFill>
                  <a:srgbClr val="000000"/>
                </a:solidFill>
                <a:latin typeface="楷体" panose="02010609060101010101" pitchFamily="49" charset="-122"/>
                <a:ea typeface="楷体" panose="02010609060101010101" pitchFamily="49" charset="-122"/>
                <a:cs typeface="楷体" panose="02010609060101010101" pitchFamily="49" charset="-122"/>
                <a:sym typeface="+mn-ea"/>
              </a:rPr>
              <a:t>④总字数在</a:t>
            </a:r>
            <a:r>
              <a:rPr lang="en-US" altLang="zh-CN" sz="195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250</a:t>
            </a:r>
            <a:r>
              <a:rPr lang="zh-CN" altLang="en-US" sz="1950" b="1">
                <a:solidFill>
                  <a:srgbClr val="000000"/>
                </a:solidFill>
                <a:latin typeface="楷体" panose="02010609060101010101" pitchFamily="49" charset="-122"/>
                <a:ea typeface="楷体" panose="02010609060101010101" pitchFamily="49" charset="-122"/>
                <a:cs typeface="楷体" panose="02010609060101010101" pitchFamily="49" charset="-122"/>
                <a:sym typeface="+mn-ea"/>
              </a:rPr>
              <a:t>字左右。</a:t>
            </a:r>
            <a:endParaRPr lang="zh-CN" altLang="en-US" sz="1950" b="1">
              <a:solidFill>
                <a:srgbClr val="00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8" name="文本框 7" title=""/>
          <p:cNvSpPr txBox="1"/>
          <p:nvPr>
            <p:custDataLst>
              <p:tags r:id="rId10"/>
            </p:custDataLst>
          </p:nvPr>
        </p:nvSpPr>
        <p:spPr>
          <a:xfrm>
            <a:off x="681990" y="735807"/>
            <a:ext cx="5469255" cy="507831"/>
          </a:xfrm>
          <a:prstGeom prst="rect">
            <a:avLst/>
          </a:prstGeom>
          <a:noFill/>
        </p:spPr>
        <p:txBody>
          <a:bodyPr wrap="square" rtlCol="0">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zh-CN" altLang="en-US" sz="2700" b="1">
                <a:solidFill>
                  <a:srgbClr val="FF0000"/>
                </a:solidFill>
                <a:latin typeface="楷体" panose="02010609060101010101" pitchFamily="49" charset="-122"/>
                <a:ea typeface="楷体" panose="02010609060101010101" pitchFamily="49" charset="-122"/>
                <a:cs typeface="Arial"/>
              </a:rPr>
              <a:t>第一步：审设问：设问逻辑可视化</a:t>
            </a:r>
            <a:endParaRPr lang="zh-CN" altLang="en-US" sz="2700" b="1">
              <a:solidFill>
                <a:srgbClr val="FF0000"/>
              </a:solidFill>
              <a:latin typeface="楷体" panose="02010609060101010101" pitchFamily="49" charset="-122"/>
              <a:ea typeface="楷体" panose="02010609060101010101" pitchFamily="49" charset="-122"/>
              <a:cs typeface="Arial"/>
            </a:endParaRPr>
          </a:p>
        </p:txBody>
      </p:sp>
      <p:sp>
        <p:nvSpPr>
          <p:cNvPr id="11" name="文本框 10" title=""/>
          <p:cNvSpPr txBox="1"/>
          <p:nvPr>
            <p:custDataLst>
              <p:tags r:id="rId11"/>
            </p:custDataLst>
          </p:nvPr>
        </p:nvSpPr>
        <p:spPr>
          <a:xfrm>
            <a:off x="4244340" y="1320165"/>
            <a:ext cx="1486853" cy="415498"/>
          </a:xfrm>
          <a:prstGeom prst="rect">
            <a:avLst/>
          </a:prstGeom>
          <a:noFill/>
        </p:spPr>
        <p:txBody>
          <a:bodyPr wrap="square" rtlCol="0">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zh-CN" altLang="en-US" sz="2100" b="1">
                <a:solidFill>
                  <a:prstClr val="black"/>
                </a:solidFill>
                <a:latin typeface="楷体" panose="02010609060101010101" pitchFamily="49" charset="-122"/>
                <a:ea typeface="楷体" panose="02010609060101010101" pitchFamily="49" charset="-122"/>
                <a:cs typeface="Arial"/>
              </a:rPr>
              <a:t>用什么评？</a:t>
            </a:r>
            <a:endParaRPr lang="zh-CN" altLang="en-US" sz="2100" b="1">
              <a:solidFill>
                <a:prstClr val="black"/>
              </a:solidFill>
              <a:latin typeface="楷体" panose="02010609060101010101" pitchFamily="49" charset="-122"/>
              <a:ea typeface="楷体" panose="02010609060101010101" pitchFamily="49" charset="-122"/>
              <a:cs typeface="Arial"/>
            </a:endParaRPr>
          </a:p>
        </p:txBody>
      </p:sp>
      <p:sp>
        <p:nvSpPr>
          <p:cNvPr id="12" name="文本框 11" title=""/>
          <p:cNvSpPr txBox="1"/>
          <p:nvPr>
            <p:custDataLst>
              <p:tags r:id="rId12"/>
            </p:custDataLst>
          </p:nvPr>
        </p:nvSpPr>
        <p:spPr>
          <a:xfrm>
            <a:off x="5995512" y="1313021"/>
            <a:ext cx="2958941" cy="415498"/>
          </a:xfrm>
          <a:prstGeom prst="rect">
            <a:avLst/>
          </a:prstGeom>
          <a:noFill/>
        </p:spPr>
        <p:txBody>
          <a:bodyPr wrap="square" rtlCol="0" anchor="t">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zh-CN" altLang="en-US" sz="2100" b="1">
                <a:solidFill>
                  <a:prstClr val="black"/>
                </a:solidFill>
                <a:latin typeface="楷体" panose="02010609060101010101" pitchFamily="49" charset="-122"/>
                <a:ea typeface="楷体" panose="02010609060101010101" pitchFamily="49" charset="-122"/>
                <a:cs typeface="宋体" panose="02010600030101010101" pitchFamily="2" charset="-122"/>
                <a:sym typeface="+mn-ea"/>
              </a:rPr>
              <a:t>知识范围</a:t>
            </a:r>
            <a:endParaRPr lang="zh-CN" altLang="en-US" sz="2100" b="1">
              <a:solidFill>
                <a:prstClr val="black"/>
              </a:solidFill>
              <a:latin typeface="楷体" panose="02010609060101010101" pitchFamily="49" charset="-122"/>
              <a:ea typeface="楷体" panose="02010609060101010101" pitchFamily="49" charset="-122"/>
              <a:cs typeface="宋体" panose="02010600030101010101" pitchFamily="2" charset="-122"/>
              <a:sym typeface="+mn-ea"/>
            </a:endParaRPr>
          </a:p>
        </p:txBody>
      </p:sp>
      <p:sp>
        <p:nvSpPr>
          <p:cNvPr id="14" name="文本框 13" title=""/>
          <p:cNvSpPr txBox="1"/>
          <p:nvPr>
            <p:custDataLst>
              <p:tags r:id="rId13"/>
            </p:custDataLst>
          </p:nvPr>
        </p:nvSpPr>
        <p:spPr>
          <a:xfrm>
            <a:off x="4296728" y="2376011"/>
            <a:ext cx="1392555" cy="415498"/>
          </a:xfrm>
          <a:prstGeom prst="rect">
            <a:avLst/>
          </a:prstGeom>
          <a:noFill/>
        </p:spPr>
        <p:txBody>
          <a:bodyPr wrap="square" rtlCol="0">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zh-CN" altLang="en-US" sz="2100" b="1">
                <a:solidFill>
                  <a:prstClr val="black"/>
                </a:solidFill>
                <a:latin typeface="楷体" panose="02010609060101010101" pitchFamily="49" charset="-122"/>
                <a:ea typeface="楷体" panose="02010609060101010101" pitchFamily="49" charset="-122"/>
                <a:cs typeface="Arial"/>
              </a:rPr>
              <a:t>评什么？</a:t>
            </a:r>
            <a:endParaRPr lang="zh-CN" altLang="en-US" sz="2100" b="1">
              <a:solidFill>
                <a:prstClr val="black"/>
              </a:solidFill>
              <a:latin typeface="楷体" panose="02010609060101010101" pitchFamily="49" charset="-122"/>
              <a:ea typeface="楷体" panose="02010609060101010101" pitchFamily="49" charset="-122"/>
              <a:cs typeface="Arial"/>
            </a:endParaRPr>
          </a:p>
        </p:txBody>
      </p:sp>
      <p:sp>
        <p:nvSpPr>
          <p:cNvPr id="16" name="文本框 15" title=""/>
          <p:cNvSpPr txBox="1"/>
          <p:nvPr>
            <p:custDataLst>
              <p:tags r:id="rId14"/>
            </p:custDataLst>
          </p:nvPr>
        </p:nvSpPr>
        <p:spPr>
          <a:xfrm>
            <a:off x="5964555" y="2312670"/>
            <a:ext cx="2989898" cy="738664"/>
          </a:xfrm>
          <a:prstGeom prst="rect">
            <a:avLst/>
          </a:prstGeom>
          <a:noFill/>
        </p:spPr>
        <p:txBody>
          <a:bodyPr wrap="square" rtlCol="0" anchor="t">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zh-CN" altLang="en-US" sz="2100" b="1">
                <a:solidFill>
                  <a:prstClr val="black"/>
                </a:solidFill>
                <a:latin typeface="楷体" panose="02010609060101010101" pitchFamily="49" charset="-122"/>
                <a:ea typeface="楷体" panose="02010609060101010101" pitchFamily="49" charset="-122"/>
                <a:cs typeface="黑体" panose="02010609060101010101" charset="-122"/>
                <a:sym typeface="+mn-ea"/>
              </a:rPr>
              <a:t>主题：在历史前进的</a:t>
            </a:r>
            <a:r>
              <a:rPr lang="zh-CN" altLang="en-US" sz="2100" b="1">
                <a:solidFill>
                  <a:srgbClr val="FF0000"/>
                </a:solidFill>
                <a:latin typeface="楷体" panose="02010609060101010101" pitchFamily="49" charset="-122"/>
                <a:ea typeface="楷体" panose="02010609060101010101" pitchFamily="49" charset="-122"/>
                <a:cs typeface="黑体" panose="02010609060101010101" charset="-122"/>
                <a:sym typeface="+mn-ea"/>
              </a:rPr>
              <a:t>逻辑</a:t>
            </a:r>
            <a:r>
              <a:rPr lang="zh-CN" altLang="en-US" sz="2100" b="1">
                <a:solidFill>
                  <a:prstClr val="black"/>
                </a:solidFill>
                <a:latin typeface="楷体" panose="02010609060101010101" pitchFamily="49" charset="-122"/>
                <a:ea typeface="楷体" panose="02010609060101010101" pitchFamily="49" charset="-122"/>
                <a:cs typeface="黑体" panose="02010609060101010101" charset="-122"/>
                <a:sym typeface="+mn-ea"/>
              </a:rPr>
              <a:t>中前进</a:t>
            </a:r>
            <a:endParaRPr lang="zh-CN" altLang="en-US" sz="2100" b="1">
              <a:solidFill>
                <a:prstClr val="black"/>
              </a:solidFill>
              <a:latin typeface="楷体" panose="02010609060101010101" pitchFamily="49" charset="-122"/>
              <a:ea typeface="楷体" panose="02010609060101010101" pitchFamily="49" charset="-122"/>
              <a:cs typeface="黑体" panose="02010609060101010101" charset="-122"/>
              <a:sym typeface="+mn-ea"/>
            </a:endParaRPr>
          </a:p>
        </p:txBody>
      </p:sp>
      <p:sp>
        <p:nvSpPr>
          <p:cNvPr id="17" name="文本框 16" title=""/>
          <p:cNvSpPr txBox="1"/>
          <p:nvPr>
            <p:custDataLst>
              <p:tags r:id="rId15"/>
            </p:custDataLst>
          </p:nvPr>
        </p:nvSpPr>
        <p:spPr>
          <a:xfrm>
            <a:off x="4350544" y="3675697"/>
            <a:ext cx="1567339" cy="415498"/>
          </a:xfrm>
          <a:prstGeom prst="rect">
            <a:avLst/>
          </a:prstGeom>
          <a:noFill/>
        </p:spPr>
        <p:txBody>
          <a:bodyPr wrap="square" rtlCol="0">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zh-CN" altLang="en-US" sz="2100" b="1">
                <a:solidFill>
                  <a:prstClr val="black"/>
                </a:solidFill>
                <a:latin typeface="楷体" panose="02010609060101010101" pitchFamily="49" charset="-122"/>
                <a:ea typeface="楷体" panose="02010609060101010101" pitchFamily="49" charset="-122"/>
                <a:cs typeface="Arial"/>
              </a:rPr>
              <a:t>怎么评？</a:t>
            </a:r>
            <a:endParaRPr lang="zh-CN" altLang="en-US" sz="2100" b="1">
              <a:solidFill>
                <a:prstClr val="black"/>
              </a:solidFill>
              <a:latin typeface="楷体" panose="02010609060101010101" pitchFamily="49" charset="-122"/>
              <a:ea typeface="楷体" panose="02010609060101010101" pitchFamily="49" charset="-122"/>
              <a:cs typeface="Arial"/>
            </a:endParaRPr>
          </a:p>
        </p:txBody>
      </p:sp>
      <p:sp>
        <p:nvSpPr>
          <p:cNvPr id="18" name="文本框 17" title=""/>
          <p:cNvSpPr txBox="1"/>
          <p:nvPr>
            <p:custDataLst>
              <p:tags r:id="rId16"/>
            </p:custDataLst>
          </p:nvPr>
        </p:nvSpPr>
        <p:spPr>
          <a:xfrm>
            <a:off x="6028849" y="3635692"/>
            <a:ext cx="3366135" cy="415498"/>
          </a:xfrm>
          <a:prstGeom prst="rect">
            <a:avLst/>
          </a:prstGeom>
          <a:noFill/>
        </p:spPr>
        <p:txBody>
          <a:bodyPr wrap="square" rtlCol="0">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zh-CN" altLang="en-US" sz="2100" b="1">
                <a:solidFill>
                  <a:prstClr val="black"/>
                </a:solidFill>
                <a:latin typeface="楷体" panose="02010609060101010101" pitchFamily="49" charset="-122"/>
                <a:ea typeface="楷体" panose="02010609060101010101" pitchFamily="49" charset="-122"/>
                <a:cs typeface="Arial"/>
              </a:rPr>
              <a:t>落实要求</a:t>
            </a:r>
            <a:endParaRPr lang="zh-CN" altLang="en-US" sz="2100" b="1">
              <a:solidFill>
                <a:prstClr val="black"/>
              </a:solidFill>
              <a:latin typeface="楷体" panose="02010609060101010101" pitchFamily="49" charset="-122"/>
              <a:ea typeface="楷体" panose="02010609060101010101" pitchFamily="49" charset="-122"/>
              <a:cs typeface="Arial"/>
            </a:endParaRPr>
          </a:p>
        </p:txBody>
      </p:sp>
      <p:grpSp>
        <p:nvGrpSpPr>
          <p:cNvPr id="21" name="组合 20" title=""/>
          <p:cNvGrpSpPr/>
          <p:nvPr>
            <p:custDataLst>
              <p:tags r:id="rId17"/>
            </p:custDataLst>
          </p:nvPr>
        </p:nvGrpSpPr>
        <p:grpSpPr>
          <a:xfrm>
            <a:off x="3681413" y="1542098"/>
            <a:ext cx="557689" cy="2402205"/>
            <a:chOff x="7730" y="3238"/>
            <a:chExt cx="1171" cy="5044"/>
          </a:xfrm>
        </p:grpSpPr>
        <p:sp>
          <p:nvSpPr>
            <p:cNvPr id="10" name="左中括号 9"/>
            <p:cNvSpPr/>
            <p:nvPr>
              <p:custDataLst>
                <p:tags r:id="rId18"/>
              </p:custDataLst>
            </p:nvPr>
          </p:nvSpPr>
          <p:spPr>
            <a:xfrm>
              <a:off x="8409" y="3238"/>
              <a:ext cx="493" cy="5045"/>
            </a:xfrm>
            <a:prstGeom prst="leftBracket">
              <a:avLst/>
            </a:prstGeom>
          </p:spPr>
          <p:style>
            <a:lnRef idx="3">
              <a:schemeClr val="dk1"/>
            </a:lnRef>
            <a:fillRef idx="0">
              <a:schemeClr val="dk1"/>
            </a:fillRef>
            <a:effectRef idx="2">
              <a:schemeClr val="dk1"/>
            </a:effectRef>
            <a:fontRef idx="minor">
              <a:schemeClr val="tx1"/>
            </a:fontRef>
          </p:style>
          <p:txBody>
            <a:bodyPr rtlCol="0" anchor="ctr"/>
            <a:lstStyle>
              <a:defPPr>
                <a:defRPr lang="zh-CN"/>
              </a:defPPr>
              <a:lvl1pPr marL="0" algn="l" defTabSz="685800" rtl="0" eaLnBrk="1" latinLnBrk="0" hangingPunct="1">
                <a:defRPr sz="1350" kern="1200">
                  <a:solidFill>
                    <a:srgbClr val="000000"/>
                  </a:solidFill>
                  <a:latin typeface="Calibri"/>
                  <a:ea typeface="+mn-ea"/>
                  <a:cs typeface="+mn-cs"/>
                </a:defRPr>
              </a:lvl1pPr>
              <a:lvl2pPr marL="342900" algn="l" defTabSz="685800" rtl="0" eaLnBrk="1" latinLnBrk="0" hangingPunct="1">
                <a:defRPr sz="1350" kern="1200">
                  <a:solidFill>
                    <a:srgbClr val="000000"/>
                  </a:solidFill>
                  <a:latin typeface="Calibri"/>
                  <a:ea typeface="+mn-ea"/>
                  <a:cs typeface="+mn-cs"/>
                </a:defRPr>
              </a:lvl2pPr>
              <a:lvl3pPr marL="685800" algn="l" defTabSz="685800" rtl="0" eaLnBrk="1" latinLnBrk="0" hangingPunct="1">
                <a:defRPr sz="1350" kern="1200">
                  <a:solidFill>
                    <a:srgbClr val="000000"/>
                  </a:solidFill>
                  <a:latin typeface="Calibri"/>
                  <a:ea typeface="+mn-ea"/>
                  <a:cs typeface="+mn-cs"/>
                </a:defRPr>
              </a:lvl3pPr>
              <a:lvl4pPr marL="1028700" algn="l" defTabSz="685800" rtl="0" eaLnBrk="1" latinLnBrk="0" hangingPunct="1">
                <a:defRPr sz="1350" kern="1200">
                  <a:solidFill>
                    <a:srgbClr val="000000"/>
                  </a:solidFill>
                  <a:latin typeface="Calibri"/>
                  <a:ea typeface="+mn-ea"/>
                  <a:cs typeface="+mn-cs"/>
                </a:defRPr>
              </a:lvl4pPr>
              <a:lvl5pPr marL="1371600" algn="l" defTabSz="685800" rtl="0" eaLnBrk="1" latinLnBrk="0" hangingPunct="1">
                <a:defRPr sz="1350" kern="1200">
                  <a:solidFill>
                    <a:srgbClr val="000000"/>
                  </a:solidFill>
                  <a:latin typeface="Calibri"/>
                  <a:ea typeface="+mn-ea"/>
                  <a:cs typeface="+mn-cs"/>
                </a:defRPr>
              </a:lvl5pPr>
              <a:lvl6pPr marL="1714500" algn="l" defTabSz="685800" rtl="0" eaLnBrk="1" latinLnBrk="0" hangingPunct="1">
                <a:defRPr sz="1350" kern="1200">
                  <a:solidFill>
                    <a:srgbClr val="000000"/>
                  </a:solidFill>
                  <a:latin typeface="Calibri"/>
                  <a:ea typeface="+mn-ea"/>
                  <a:cs typeface="+mn-cs"/>
                </a:defRPr>
              </a:lvl6pPr>
              <a:lvl7pPr marL="2057400" algn="l" defTabSz="685800" rtl="0" eaLnBrk="1" latinLnBrk="0" hangingPunct="1">
                <a:defRPr sz="1350" kern="1200">
                  <a:solidFill>
                    <a:srgbClr val="000000"/>
                  </a:solidFill>
                  <a:latin typeface="Calibri"/>
                  <a:ea typeface="+mn-ea"/>
                  <a:cs typeface="+mn-cs"/>
                </a:defRPr>
              </a:lvl7pPr>
              <a:lvl8pPr marL="2400300" algn="l" defTabSz="685800" rtl="0" eaLnBrk="1" latinLnBrk="0" hangingPunct="1">
                <a:defRPr sz="1350" kern="1200">
                  <a:solidFill>
                    <a:srgbClr val="000000"/>
                  </a:solidFill>
                  <a:latin typeface="Calibri"/>
                  <a:ea typeface="+mn-ea"/>
                  <a:cs typeface="+mn-cs"/>
                </a:defRPr>
              </a:lvl8pPr>
              <a:lvl9pPr marL="2743200" algn="l" defTabSz="685800" rtl="0" eaLnBrk="1" latinLnBrk="0" hangingPunct="1">
                <a:defRPr sz="1350" kern="1200">
                  <a:solidFill>
                    <a:srgbClr val="000000"/>
                  </a:solidFill>
                  <a:latin typeface="Calibri"/>
                  <a:ea typeface="+mn-ea"/>
                  <a:cs typeface="+mn-cs"/>
                </a:defRPr>
              </a:lvl9pPr>
            </a:lstStyle>
            <a:p>
              <a:pPr algn="ctr"/>
              <a:endParaRPr lang="zh-CN" altLang="en-US">
                <a:solidFill>
                  <a:prstClr val="black"/>
                </a:solidFill>
                <a:latin typeface="Calibri"/>
                <a:ea typeface="微软雅黑"/>
                <a:cs typeface="Arial"/>
              </a:endParaRPr>
            </a:p>
          </p:txBody>
        </p:sp>
        <p:cxnSp>
          <p:nvCxnSpPr>
            <p:cNvPr id="19" name="直接连接符 18"/>
            <p:cNvCxnSpPr/>
            <p:nvPr>
              <p:custDataLst>
                <p:tags r:id="rId19"/>
              </p:custDataLst>
            </p:nvPr>
          </p:nvCxnSpPr>
          <p:spPr>
            <a:xfrm flipV="1">
              <a:off x="7730" y="5545"/>
              <a:ext cx="559" cy="16"/>
            </a:xfrm>
            <a:prstGeom prst="line">
              <a:avLst/>
            </a:prstGeom>
            <a:ln w="28575" cmpd="sng">
              <a:solidFill>
                <a:schemeClr val="accent1">
                  <a:shade val="50000"/>
                </a:schemeClr>
              </a:solidFill>
              <a:prstDash val="solid"/>
            </a:ln>
          </p:spPr>
          <p:style>
            <a:lnRef idx="3">
              <a:schemeClr val="dk1"/>
            </a:lnRef>
            <a:fillRef idx="0">
              <a:schemeClr val="dk1"/>
            </a:fillRef>
            <a:effectRef idx="2">
              <a:schemeClr val="dk1"/>
            </a:effectRef>
            <a:fontRef idx="minor">
              <a:schemeClr val="tx1"/>
            </a:fontRef>
          </p:style>
        </p:cxnSp>
      </p:grpSp>
      <p:sp>
        <p:nvSpPr>
          <p:cNvPr id="5" name="文本框 4" title=""/>
          <p:cNvSpPr txBox="1"/>
          <p:nvPr>
            <p:custDataLst>
              <p:tags r:id="rId20"/>
            </p:custDataLst>
          </p:nvPr>
        </p:nvSpPr>
        <p:spPr>
          <a:xfrm>
            <a:off x="1395412" y="86678"/>
            <a:ext cx="2298383" cy="507831"/>
          </a:xfrm>
          <a:prstGeom prst="rect">
            <a:avLst/>
          </a:prstGeom>
          <a:noFill/>
        </p:spPr>
        <p:txBody>
          <a:bodyPr wrap="square" rtlCol="0">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zh-CN" altLang="en-US" sz="2700" b="1">
                <a:solidFill>
                  <a:prstClr val="black"/>
                </a:solidFill>
                <a:latin typeface="Calibri"/>
                <a:ea typeface="微软雅黑"/>
                <a:cs typeface="Arial"/>
              </a:rPr>
              <a:t>解题思路</a:t>
            </a:r>
            <a:endParaRPr lang="zh-CN" altLang="en-US" sz="2700" b="1">
              <a:solidFill>
                <a:prstClr val="black"/>
              </a:solidFill>
              <a:latin typeface="Calibri"/>
              <a:ea typeface="微软雅黑"/>
              <a:cs typeface="Arial"/>
            </a:endParaRPr>
          </a:p>
        </p:txBody>
      </p:sp>
      <p:grpSp>
        <p:nvGrpSpPr>
          <p:cNvPr id="20" name="组合 19" title=""/>
          <p:cNvGrpSpPr/>
          <p:nvPr>
            <p:custDataLst>
              <p:tags r:id="rId21"/>
            </p:custDataLst>
          </p:nvPr>
        </p:nvGrpSpPr>
        <p:grpSpPr>
          <a:xfrm>
            <a:off x="746760" y="42862"/>
            <a:ext cx="2404110" cy="600076"/>
            <a:chOff x="1568" y="90"/>
            <a:chExt cx="4475" cy="1260"/>
          </a:xfrm>
        </p:grpSpPr>
        <p:grpSp>
          <p:nvGrpSpPr>
            <p:cNvPr id="7" name="组合 6"/>
            <p:cNvGrpSpPr/>
            <p:nvPr>
              <p:custDataLst>
                <p:tags r:id="rId22"/>
              </p:custDataLst>
            </p:nvPr>
          </p:nvGrpSpPr>
          <p:grpSpPr>
            <a:xfrm>
              <a:off x="1589" y="92"/>
              <a:ext cx="4454" cy="1208"/>
              <a:chOff x="2440" y="994"/>
              <a:chExt cx="4280" cy="944"/>
            </a:xfrm>
          </p:grpSpPr>
          <p:sp>
            <p:nvSpPr>
              <p:cNvPr id="9" name="图文框 8"/>
              <p:cNvSpPr/>
              <p:nvPr>
                <p:custDataLst>
                  <p:tags r:id="rId23"/>
                </p:custDataLst>
              </p:nvPr>
            </p:nvSpPr>
            <p:spPr>
              <a:xfrm>
                <a:off x="3088" y="994"/>
                <a:ext cx="3632" cy="944"/>
              </a:xfrm>
              <a:prstGeom prst="fram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a:ea typeface="+mn-ea"/>
                    <a:cs typeface="+mn-cs"/>
                  </a:defRPr>
                </a:lvl1pPr>
                <a:lvl2pPr marL="342900" algn="l" defTabSz="685800" rtl="0" eaLnBrk="1" latinLnBrk="0" hangingPunct="1">
                  <a:defRPr sz="1350" kern="1200">
                    <a:solidFill>
                      <a:srgbClr val="FFFFFF"/>
                    </a:solidFill>
                    <a:latin typeface="Calibri"/>
                    <a:ea typeface="+mn-ea"/>
                    <a:cs typeface="+mn-cs"/>
                  </a:defRPr>
                </a:lvl2pPr>
                <a:lvl3pPr marL="685800" algn="l" defTabSz="685800" rtl="0" eaLnBrk="1" latinLnBrk="0" hangingPunct="1">
                  <a:defRPr sz="1350" kern="1200">
                    <a:solidFill>
                      <a:srgbClr val="FFFFFF"/>
                    </a:solidFill>
                    <a:latin typeface="Calibri"/>
                    <a:ea typeface="+mn-ea"/>
                    <a:cs typeface="+mn-cs"/>
                  </a:defRPr>
                </a:lvl3pPr>
                <a:lvl4pPr marL="1028700" algn="l" defTabSz="685800" rtl="0" eaLnBrk="1" latinLnBrk="0" hangingPunct="1">
                  <a:defRPr sz="1350" kern="1200">
                    <a:solidFill>
                      <a:srgbClr val="FFFFFF"/>
                    </a:solidFill>
                    <a:latin typeface="Calibri"/>
                    <a:ea typeface="+mn-ea"/>
                    <a:cs typeface="+mn-cs"/>
                  </a:defRPr>
                </a:lvl4pPr>
                <a:lvl5pPr marL="1371600" algn="l" defTabSz="685800" rtl="0" eaLnBrk="1" latinLnBrk="0" hangingPunct="1">
                  <a:defRPr sz="1350" kern="1200">
                    <a:solidFill>
                      <a:srgbClr val="FFFFFF"/>
                    </a:solidFill>
                    <a:latin typeface="Calibri"/>
                    <a:ea typeface="+mn-ea"/>
                    <a:cs typeface="+mn-cs"/>
                  </a:defRPr>
                </a:lvl5pPr>
                <a:lvl6pPr marL="1714500" algn="l" defTabSz="685800" rtl="0" eaLnBrk="1" latinLnBrk="0" hangingPunct="1">
                  <a:defRPr sz="1350" kern="1200">
                    <a:solidFill>
                      <a:srgbClr val="FFFFFF"/>
                    </a:solidFill>
                    <a:latin typeface="Calibri"/>
                    <a:ea typeface="+mn-ea"/>
                    <a:cs typeface="+mn-cs"/>
                  </a:defRPr>
                </a:lvl6pPr>
                <a:lvl7pPr marL="2057400" algn="l" defTabSz="685800" rtl="0" eaLnBrk="1" latinLnBrk="0" hangingPunct="1">
                  <a:defRPr sz="1350" kern="1200">
                    <a:solidFill>
                      <a:srgbClr val="FFFFFF"/>
                    </a:solidFill>
                    <a:latin typeface="Calibri"/>
                    <a:ea typeface="+mn-ea"/>
                    <a:cs typeface="+mn-cs"/>
                  </a:defRPr>
                </a:lvl7pPr>
                <a:lvl8pPr marL="2400300" algn="l" defTabSz="685800" rtl="0" eaLnBrk="1" latinLnBrk="0" hangingPunct="1">
                  <a:defRPr sz="1350" kern="1200">
                    <a:solidFill>
                      <a:srgbClr val="FFFFFF"/>
                    </a:solidFill>
                    <a:latin typeface="Calibri"/>
                    <a:ea typeface="+mn-ea"/>
                    <a:cs typeface="+mn-cs"/>
                  </a:defRPr>
                </a:lvl8pPr>
                <a:lvl9pPr marL="2743200" algn="l" defTabSz="685800" rtl="0" eaLnBrk="1" latinLnBrk="0" hangingPunct="1">
                  <a:defRPr sz="1350" kern="1200">
                    <a:solidFill>
                      <a:srgbClr val="FFFFFF"/>
                    </a:solidFill>
                    <a:latin typeface="Calibri"/>
                    <a:ea typeface="+mn-ea"/>
                    <a:cs typeface="+mn-cs"/>
                  </a:defRPr>
                </a:lvl9pPr>
              </a:lstStyle>
              <a:p>
                <a:pPr algn="ctr"/>
                <a:endParaRPr lang="zh-CN" altLang="en-US">
                  <a:solidFill>
                    <a:prstClr val="black"/>
                  </a:solidFill>
                  <a:latin typeface="Calibri"/>
                  <a:ea typeface="微软雅黑"/>
                  <a:cs typeface="Arial"/>
                </a:endParaRPr>
              </a:p>
            </p:txBody>
          </p:sp>
          <p:sp>
            <p:nvSpPr>
              <p:cNvPr id="13" name="六边形 12"/>
              <p:cNvSpPr/>
              <p:nvPr>
                <p:custDataLst>
                  <p:tags r:id="rId24"/>
                </p:custDataLst>
              </p:nvPr>
            </p:nvSpPr>
            <p:spPr>
              <a:xfrm>
                <a:off x="2440" y="994"/>
                <a:ext cx="1104" cy="944"/>
              </a:xfrm>
              <a:prstGeom prst="hexagon">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a:ea typeface="+mn-ea"/>
                    <a:cs typeface="+mn-cs"/>
                  </a:defRPr>
                </a:lvl1pPr>
                <a:lvl2pPr marL="342900" algn="l" defTabSz="685800" rtl="0" eaLnBrk="1" latinLnBrk="0" hangingPunct="1">
                  <a:defRPr sz="1350" kern="1200">
                    <a:solidFill>
                      <a:srgbClr val="FFFFFF"/>
                    </a:solidFill>
                    <a:latin typeface="Calibri"/>
                    <a:ea typeface="+mn-ea"/>
                    <a:cs typeface="+mn-cs"/>
                  </a:defRPr>
                </a:lvl2pPr>
                <a:lvl3pPr marL="685800" algn="l" defTabSz="685800" rtl="0" eaLnBrk="1" latinLnBrk="0" hangingPunct="1">
                  <a:defRPr sz="1350" kern="1200">
                    <a:solidFill>
                      <a:srgbClr val="FFFFFF"/>
                    </a:solidFill>
                    <a:latin typeface="Calibri"/>
                    <a:ea typeface="+mn-ea"/>
                    <a:cs typeface="+mn-cs"/>
                  </a:defRPr>
                </a:lvl3pPr>
                <a:lvl4pPr marL="1028700" algn="l" defTabSz="685800" rtl="0" eaLnBrk="1" latinLnBrk="0" hangingPunct="1">
                  <a:defRPr sz="1350" kern="1200">
                    <a:solidFill>
                      <a:srgbClr val="FFFFFF"/>
                    </a:solidFill>
                    <a:latin typeface="Calibri"/>
                    <a:ea typeface="+mn-ea"/>
                    <a:cs typeface="+mn-cs"/>
                  </a:defRPr>
                </a:lvl4pPr>
                <a:lvl5pPr marL="1371600" algn="l" defTabSz="685800" rtl="0" eaLnBrk="1" latinLnBrk="0" hangingPunct="1">
                  <a:defRPr sz="1350" kern="1200">
                    <a:solidFill>
                      <a:srgbClr val="FFFFFF"/>
                    </a:solidFill>
                    <a:latin typeface="Calibri"/>
                    <a:ea typeface="+mn-ea"/>
                    <a:cs typeface="+mn-cs"/>
                  </a:defRPr>
                </a:lvl5pPr>
                <a:lvl6pPr marL="1714500" algn="l" defTabSz="685800" rtl="0" eaLnBrk="1" latinLnBrk="0" hangingPunct="1">
                  <a:defRPr sz="1350" kern="1200">
                    <a:solidFill>
                      <a:srgbClr val="FFFFFF"/>
                    </a:solidFill>
                    <a:latin typeface="Calibri"/>
                    <a:ea typeface="+mn-ea"/>
                    <a:cs typeface="+mn-cs"/>
                  </a:defRPr>
                </a:lvl6pPr>
                <a:lvl7pPr marL="2057400" algn="l" defTabSz="685800" rtl="0" eaLnBrk="1" latinLnBrk="0" hangingPunct="1">
                  <a:defRPr sz="1350" kern="1200">
                    <a:solidFill>
                      <a:srgbClr val="FFFFFF"/>
                    </a:solidFill>
                    <a:latin typeface="Calibri"/>
                    <a:ea typeface="+mn-ea"/>
                    <a:cs typeface="+mn-cs"/>
                  </a:defRPr>
                </a:lvl7pPr>
                <a:lvl8pPr marL="2400300" algn="l" defTabSz="685800" rtl="0" eaLnBrk="1" latinLnBrk="0" hangingPunct="1">
                  <a:defRPr sz="1350" kern="1200">
                    <a:solidFill>
                      <a:srgbClr val="FFFFFF"/>
                    </a:solidFill>
                    <a:latin typeface="Calibri"/>
                    <a:ea typeface="+mn-ea"/>
                    <a:cs typeface="+mn-cs"/>
                  </a:defRPr>
                </a:lvl8pPr>
                <a:lvl9pPr marL="2743200" algn="l" defTabSz="685800" rtl="0" eaLnBrk="1" latinLnBrk="0" hangingPunct="1">
                  <a:defRPr sz="1350" kern="1200">
                    <a:solidFill>
                      <a:srgbClr val="FFFFFF"/>
                    </a:solidFill>
                    <a:latin typeface="Calibri"/>
                    <a:ea typeface="+mn-ea"/>
                    <a:cs typeface="+mn-cs"/>
                  </a:defRPr>
                </a:lvl9pPr>
              </a:lstStyle>
              <a:p>
                <a:pPr algn="ctr"/>
                <a:endParaRPr lang="zh-CN" altLang="en-US">
                  <a:solidFill>
                    <a:prstClr val="white"/>
                  </a:solidFill>
                  <a:latin typeface="Calibri"/>
                  <a:ea typeface="微软雅黑"/>
                  <a:cs typeface="Arial"/>
                </a:endParaRPr>
              </a:p>
            </p:txBody>
          </p:sp>
        </p:grpSp>
        <p:sp>
          <p:nvSpPr>
            <p:cNvPr id="15" name="文本框 14"/>
            <p:cNvSpPr txBox="1"/>
            <p:nvPr>
              <p:custDataLst>
                <p:tags r:id="rId25"/>
              </p:custDataLst>
            </p:nvPr>
          </p:nvSpPr>
          <p:spPr>
            <a:xfrm>
              <a:off x="1568" y="90"/>
              <a:ext cx="1647" cy="1260"/>
            </a:xfrm>
            <a:prstGeom prst="rect">
              <a:avLst/>
            </a:prstGeom>
            <a:noFill/>
          </p:spPr>
          <p:txBody>
            <a:bodyPr wrap="square" rtlCol="0">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en-US" altLang="zh-CN" sz="3300" b="1">
                  <a:solidFill>
                    <a:prstClr val="black"/>
                  </a:solidFill>
                  <a:latin typeface="Calibri"/>
                  <a:ea typeface="微软雅黑"/>
                  <a:cs typeface="Arial"/>
                </a:rPr>
                <a:t>02</a:t>
              </a:r>
              <a:endParaRPr lang="en-US" altLang="zh-CN" sz="3300" b="1">
                <a:solidFill>
                  <a:prstClr val="black"/>
                </a:solidFill>
                <a:latin typeface="Calibri"/>
                <a:ea typeface="微软雅黑"/>
                <a:cs typeface="Arial"/>
              </a:endParaRPr>
            </a:p>
          </p:txBody>
        </p:sp>
      </p:grpSp>
    </p:spTree>
  </p:cSld>
  <p:clrMapOvr>
    <a:masterClrMapping/>
  </p:clrMapOvr>
  <p:transition>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linds(horizontal)">
                                      <p:cBhvr>
                                        <p:cTn id="7" dur="500"/>
                                        <p:tgtEl>
                                          <p:spTgt spid="8"/>
                                        </p:tgtEl>
                                      </p:cBhvr>
                                    </p:animEffect>
                                  </p:childTnLst>
                                </p:cTn>
                              </p:par>
                            </p:childTnLst>
                          </p:cTn>
                        </p:par>
                        <p:par>
                          <p:cTn id="8" fill="hold" nodeType="afterGroup">
                            <p:stCondLst>
                              <p:cond delay="500"/>
                            </p:stCondLst>
                            <p:childTnLst>
                              <p:par>
                                <p:cTn id="9" presetID="2" presetClass="entr" presetSubtype="8" dur="50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0-#ppt_w/2"/>
                                          </p:val>
                                        </p:tav>
                                        <p:tav tm="100000">
                                          <p:val>
                                            <p:strVal val="#ppt_x"/>
                                          </p:val>
                                        </p:tav>
                                      </p:tavLst>
                                    </p:anim>
                                    <p:anim calcmode="lin" valueType="num">
                                      <p:cBhvr additive="base">
                                        <p:cTn id="12" dur="500" fill="hold"/>
                                        <p:tgtEl>
                                          <p:spTgt spid="6"/>
                                        </p:tgtEl>
                                        <p:attrNameLst>
                                          <p:attrName>ppt_y</p:attrName>
                                        </p:attrNameLst>
                                      </p:cBhvr>
                                      <p:tavLst>
                                        <p:tav tm="0">
                                          <p:val>
                                            <p:strVal val="#ppt_y"/>
                                          </p:val>
                                        </p:tav>
                                        <p:tav tm="100000">
                                          <p:val>
                                            <p:strVal val="#ppt_y"/>
                                          </p:val>
                                        </p:tav>
                                      </p:tavLst>
                                    </p:anim>
                                  </p:childTnLst>
                                </p:cTn>
                              </p:par>
                            </p:childTnLst>
                          </p:cTn>
                        </p:par>
                        <p:par>
                          <p:cTn id="13" fill="hold" nodeType="afterGroup">
                            <p:stCondLst>
                              <p:cond delay="1000"/>
                            </p:stCondLst>
                            <p:childTnLst>
                              <p:par>
                                <p:cTn id="14" presetID="3" presetClass="entr" presetSubtype="10" dur="500" fill="hold" nodeType="afterEffect">
                                  <p:stCondLst>
                                    <p:cond delay="0"/>
                                  </p:stCondLst>
                                  <p:childTnLst>
                                    <p:set>
                                      <p:cBhvr>
                                        <p:cTn id="15" dur="1" fill="hold">
                                          <p:stCondLst>
                                            <p:cond delay="0"/>
                                          </p:stCondLst>
                                        </p:cTn>
                                        <p:tgtEl>
                                          <p:spTgt spid="21"/>
                                        </p:tgtEl>
                                        <p:attrNameLst>
                                          <p:attrName>style.visibility</p:attrName>
                                        </p:attrNameLst>
                                      </p:cBhvr>
                                      <p:to>
                                        <p:strVal val="visible"/>
                                      </p:to>
                                    </p:set>
                                    <p:animEffect transition="in" filter="blinds(horizontal)">
                                      <p:cBhvr>
                                        <p:cTn id="16" dur="500"/>
                                        <p:tgtEl>
                                          <p:spTgt spid="21"/>
                                        </p:tgtEl>
                                      </p:cBhvr>
                                    </p:animEffect>
                                  </p:childTnLst>
                                </p:cTn>
                              </p:par>
                            </p:childTnLst>
                          </p:cTn>
                        </p:par>
                        <p:par>
                          <p:cTn id="17" fill="hold" nodeType="afterGroup">
                            <p:stCondLst>
                              <p:cond delay="1500"/>
                            </p:stCondLst>
                            <p:childTnLst>
                              <p:par>
                                <p:cTn id="18" presetID="3" presetClass="entr" presetSubtype="10" dur="500" fill="hold" grpId="0" nodeType="after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blinds(horizontal)">
                                      <p:cBhvr>
                                        <p:cTn id="20" dur="500"/>
                                        <p:tgtEl>
                                          <p:spTgt spid="11"/>
                                        </p:tgtEl>
                                      </p:cBhvr>
                                    </p:animEffect>
                                  </p:childTnLst>
                                </p:cTn>
                              </p:par>
                            </p:childTnLst>
                          </p:cTn>
                        </p:par>
                        <p:par>
                          <p:cTn id="21" fill="hold" nodeType="afterGroup">
                            <p:stCondLst>
                              <p:cond delay="2000"/>
                            </p:stCondLst>
                            <p:childTnLst>
                              <p:par>
                                <p:cTn id="22" presetID="3" presetClass="entr" presetSubtype="10" dur="500" fill="hold" grpId="0" nodeType="afterEffect">
                                  <p:stCondLst>
                                    <p:cond delay="0"/>
                                  </p:stCondLst>
                                  <p:childTnLst>
                                    <p:set>
                                      <p:cBhvr>
                                        <p:cTn id="23" dur="1" fill="hold">
                                          <p:stCondLst>
                                            <p:cond delay="0"/>
                                          </p:stCondLst>
                                        </p:cTn>
                                        <p:tgtEl>
                                          <p:spTgt spid="14"/>
                                        </p:tgtEl>
                                        <p:attrNameLst>
                                          <p:attrName>style.visibility</p:attrName>
                                        </p:attrNameLst>
                                      </p:cBhvr>
                                      <p:to>
                                        <p:strVal val="visible"/>
                                      </p:to>
                                    </p:set>
                                    <p:animEffect transition="in" filter="blinds(horizontal)">
                                      <p:cBhvr>
                                        <p:cTn id="24" dur="500"/>
                                        <p:tgtEl>
                                          <p:spTgt spid="14"/>
                                        </p:tgtEl>
                                      </p:cBhvr>
                                    </p:animEffect>
                                  </p:childTnLst>
                                </p:cTn>
                              </p:par>
                            </p:childTnLst>
                          </p:cTn>
                        </p:par>
                        <p:par>
                          <p:cTn id="25" fill="hold" nodeType="afterGroup">
                            <p:stCondLst>
                              <p:cond delay="2500"/>
                            </p:stCondLst>
                            <p:childTnLst>
                              <p:par>
                                <p:cTn id="26" presetID="3" presetClass="entr" presetSubtype="10" dur="500" fill="hold" grpId="0" nodeType="afterEffect">
                                  <p:stCondLst>
                                    <p:cond delay="0"/>
                                  </p:stCondLst>
                                  <p:childTnLst>
                                    <p:set>
                                      <p:cBhvr>
                                        <p:cTn id="27" dur="1" fill="hold">
                                          <p:stCondLst>
                                            <p:cond delay="0"/>
                                          </p:stCondLst>
                                        </p:cTn>
                                        <p:tgtEl>
                                          <p:spTgt spid="17"/>
                                        </p:tgtEl>
                                        <p:attrNameLst>
                                          <p:attrName>style.visibility</p:attrName>
                                        </p:attrNameLst>
                                      </p:cBhvr>
                                      <p:to>
                                        <p:strVal val="visible"/>
                                      </p:to>
                                    </p:set>
                                    <p:animEffect transition="in" filter="blinds(horizontal)">
                                      <p:cBhvr>
                                        <p:cTn id="28" dur="500"/>
                                        <p:tgtEl>
                                          <p:spTgt spid="17"/>
                                        </p:tgtEl>
                                      </p:cBhvr>
                                    </p:animEffect>
                                  </p:childTnLst>
                                </p:cTn>
                              </p:par>
                            </p:childTnLst>
                          </p:cTn>
                        </p:par>
                        <p:par>
                          <p:cTn id="29" fill="hold" nodeType="afterGroup">
                            <p:stCondLst>
                              <p:cond delay="3000"/>
                            </p:stCondLst>
                            <p:childTnLst>
                              <p:par>
                                <p:cTn id="30" presetID="3" presetClass="entr" presetSubtype="10" dur="500" fill="hold" grpId="0" nodeType="after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blinds(horizontal)">
                                      <p:cBhvr>
                                        <p:cTn id="32" dur="500"/>
                                        <p:tgtEl>
                                          <p:spTgt spid="12"/>
                                        </p:tgtEl>
                                      </p:cBhvr>
                                    </p:animEffect>
                                  </p:childTnLst>
                                </p:cTn>
                              </p:par>
                            </p:childTnLst>
                          </p:cTn>
                        </p:par>
                        <p:par>
                          <p:cTn id="33" fill="hold" nodeType="afterGroup">
                            <p:stCondLst>
                              <p:cond delay="3500"/>
                            </p:stCondLst>
                            <p:childTnLst>
                              <p:par>
                                <p:cTn id="34" presetID="3" presetClass="entr" presetSubtype="10" dur="500" fill="hold" grpId="0" nodeType="afterEffect">
                                  <p:stCondLst>
                                    <p:cond delay="0"/>
                                  </p:stCondLst>
                                  <p:childTnLst>
                                    <p:set>
                                      <p:cBhvr>
                                        <p:cTn id="35" dur="1" fill="hold">
                                          <p:stCondLst>
                                            <p:cond delay="0"/>
                                          </p:stCondLst>
                                        </p:cTn>
                                        <p:tgtEl>
                                          <p:spTgt spid="16"/>
                                        </p:tgtEl>
                                        <p:attrNameLst>
                                          <p:attrName>style.visibility</p:attrName>
                                        </p:attrNameLst>
                                      </p:cBhvr>
                                      <p:to>
                                        <p:strVal val="visible"/>
                                      </p:to>
                                    </p:set>
                                    <p:animEffect transition="in" filter="blinds(horizontal)">
                                      <p:cBhvr>
                                        <p:cTn id="36" dur="500"/>
                                        <p:tgtEl>
                                          <p:spTgt spid="16"/>
                                        </p:tgtEl>
                                      </p:cBhvr>
                                    </p:animEffect>
                                  </p:childTnLst>
                                </p:cTn>
                              </p:par>
                            </p:childTnLst>
                          </p:cTn>
                        </p:par>
                        <p:par>
                          <p:cTn id="37" fill="hold" nodeType="afterGroup">
                            <p:stCondLst>
                              <p:cond delay="4000"/>
                            </p:stCondLst>
                            <p:childTnLst>
                              <p:par>
                                <p:cTn id="38" presetID="3" presetClass="entr" presetSubtype="10" dur="500" fill="hold" grpId="0" nodeType="afterEffect">
                                  <p:stCondLst>
                                    <p:cond delay="0"/>
                                  </p:stCondLst>
                                  <p:childTnLst>
                                    <p:set>
                                      <p:cBhvr>
                                        <p:cTn id="39" dur="1" fill="hold">
                                          <p:stCondLst>
                                            <p:cond delay="0"/>
                                          </p:stCondLst>
                                        </p:cTn>
                                        <p:tgtEl>
                                          <p:spTgt spid="18"/>
                                        </p:tgtEl>
                                        <p:attrNameLst>
                                          <p:attrName>style.visibility</p:attrName>
                                        </p:attrNameLst>
                                      </p:cBhvr>
                                      <p:to>
                                        <p:strVal val="visible"/>
                                      </p:to>
                                    </p:set>
                                    <p:animEffect transition="in" filter="blinds(horizontal)">
                                      <p:cBhvr>
                                        <p:cTn id="40"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11" grpId="0"/>
      <p:bldP spid="12" grpId="0"/>
      <p:bldP spid="14" grpId="0"/>
      <p:bldP spid="16" grpId="0"/>
      <p:bldP spid="17" grpId="0"/>
      <p:bldP spid="18"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pic>
        <p:nvPicPr>
          <p:cNvPr id="4" name="Picture 4" title=""/>
          <p:cNvPicPr>
            <a:picLocks noChangeAspect="1" noChangeArrowheads="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bwMode="auto">
          <a:xfrm>
            <a:off x="0" y="-20478"/>
            <a:ext cx="2583180" cy="197405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title=""/>
          <p:cNvSpPr txBox="1"/>
          <p:nvPr>
            <p:custDataLst>
              <p:tags r:id="rId6"/>
            </p:custDataLst>
          </p:nvPr>
        </p:nvSpPr>
        <p:spPr>
          <a:xfrm>
            <a:off x="4842082" y="2845169"/>
            <a:ext cx="2591633" cy="461665"/>
          </a:xfrm>
          <a:prstGeom prst="rect">
            <a:avLst/>
          </a:prstGeom>
          <a:noFill/>
        </p:spPr>
        <p:txBody>
          <a:bodyPr wrap="square" rtlCol="0">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sz="2400" b="1">
              <a:solidFill>
                <a:prstClr val="black"/>
              </a:solidFill>
              <a:latin typeface="Calibri"/>
              <a:ea typeface="微软雅黑"/>
              <a:cs typeface="Arial"/>
            </a:endParaRPr>
          </a:p>
        </p:txBody>
      </p:sp>
      <p:sp>
        <p:nvSpPr>
          <p:cNvPr id="3" name="文本框 2" title=""/>
          <p:cNvSpPr txBox="1"/>
          <p:nvPr>
            <p:custDataLst>
              <p:tags r:id="rId7"/>
            </p:custDataLst>
          </p:nvPr>
        </p:nvSpPr>
        <p:spPr>
          <a:xfrm>
            <a:off x="1300163" y="270986"/>
            <a:ext cx="4572000" cy="300082"/>
          </a:xfrm>
          <a:prstGeom prst="rect">
            <a:avLst/>
          </a:prstGeom>
          <a:noFill/>
        </p:spPr>
        <p:txBody>
          <a:bodyPr wrap="square" rtlCol="0" anchor="t">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latin typeface="Calibri"/>
              <a:ea typeface="微软雅黑"/>
              <a:cs typeface="Arial"/>
              <a:sym typeface="+mn-ea"/>
            </a:endParaRPr>
          </a:p>
        </p:txBody>
      </p:sp>
      <p:sp>
        <p:nvSpPr>
          <p:cNvPr id="6" name="文本框 5" title=""/>
          <p:cNvSpPr txBox="1"/>
          <p:nvPr>
            <p:custDataLst>
              <p:tags r:id="rId8"/>
            </p:custDataLst>
          </p:nvPr>
        </p:nvSpPr>
        <p:spPr>
          <a:xfrm>
            <a:off x="3290412" y="388144"/>
            <a:ext cx="5751671" cy="369332"/>
          </a:xfrm>
          <a:prstGeom prst="rect">
            <a:avLst/>
          </a:prstGeom>
          <a:noFill/>
        </p:spPr>
        <p:txBody>
          <a:bodyPr wrap="square" rtlCol="0">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zh-CN" altLang="en-US" sz="1800" b="1">
                <a:solidFill>
                  <a:srgbClr val="FF0000"/>
                </a:solidFill>
                <a:latin typeface="楷体" panose="02010609060101010101" pitchFamily="49" charset="-122"/>
                <a:ea typeface="楷体" panose="02010609060101010101" pitchFamily="49" charset="-122"/>
                <a:cs typeface="Arial"/>
              </a:rPr>
              <a:t>第二步：析材料，提取、整合关键信息，链接教材知识</a:t>
            </a:r>
            <a:endParaRPr lang="zh-CN" altLang="en-US" sz="1800" b="1">
              <a:solidFill>
                <a:srgbClr val="FF0000"/>
              </a:solidFill>
              <a:latin typeface="楷体" panose="02010609060101010101" pitchFamily="49" charset="-122"/>
              <a:ea typeface="楷体" panose="02010609060101010101" pitchFamily="49" charset="-122"/>
              <a:cs typeface="Arial"/>
            </a:endParaRPr>
          </a:p>
        </p:txBody>
      </p:sp>
      <p:sp>
        <p:nvSpPr>
          <p:cNvPr id="8" name="文本框 7" title=""/>
          <p:cNvSpPr txBox="1"/>
          <p:nvPr>
            <p:custDataLst>
              <p:tags r:id="rId9"/>
            </p:custDataLst>
          </p:nvPr>
        </p:nvSpPr>
        <p:spPr>
          <a:xfrm>
            <a:off x="543402" y="904875"/>
            <a:ext cx="4343876" cy="4062651"/>
          </a:xfrm>
          <a:prstGeom prst="rect">
            <a:avLst/>
          </a:prstGeom>
        </p:spPr>
        <p:style>
          <a:lnRef idx="2">
            <a:schemeClr val="accent2"/>
          </a:lnRef>
          <a:fillRef idx="1">
            <a:schemeClr val="lt1"/>
          </a:fillRef>
          <a:effectRef idx="0">
            <a:schemeClr val="accent2"/>
          </a:effectRef>
          <a:fontRef idx="minor">
            <a:schemeClr val="dk1"/>
          </a:fontRef>
        </p:style>
        <p:txBody>
          <a:bodyPr wrap="square" rtlCol="0" anchor="t">
            <a:spAutoFit/>
          </a:bodyPr>
          <a:lstStyle>
            <a:defPPr>
              <a:defRPr lang="zh-CN"/>
            </a:defPPr>
            <a:lvl1pPr marL="0" algn="l" defTabSz="685800" rtl="0" eaLnBrk="1" latinLnBrk="0" hangingPunct="1">
              <a:defRPr sz="1350" kern="1200">
                <a:solidFill>
                  <a:srgbClr val="000000"/>
                </a:solidFill>
                <a:latin typeface="Calibri"/>
                <a:ea typeface="+mn-ea"/>
                <a:cs typeface="+mn-cs"/>
              </a:defRPr>
            </a:lvl1pPr>
            <a:lvl2pPr marL="342900" algn="l" defTabSz="685800" rtl="0" eaLnBrk="1" latinLnBrk="0" hangingPunct="1">
              <a:defRPr sz="1350" kern="1200">
                <a:solidFill>
                  <a:srgbClr val="000000"/>
                </a:solidFill>
                <a:latin typeface="Calibri"/>
                <a:ea typeface="+mn-ea"/>
                <a:cs typeface="+mn-cs"/>
              </a:defRPr>
            </a:lvl2pPr>
            <a:lvl3pPr marL="685800" algn="l" defTabSz="685800" rtl="0" eaLnBrk="1" latinLnBrk="0" hangingPunct="1">
              <a:defRPr sz="1350" kern="1200">
                <a:solidFill>
                  <a:srgbClr val="000000"/>
                </a:solidFill>
                <a:latin typeface="Calibri"/>
                <a:ea typeface="+mn-ea"/>
                <a:cs typeface="+mn-cs"/>
              </a:defRPr>
            </a:lvl3pPr>
            <a:lvl4pPr marL="1028700" algn="l" defTabSz="685800" rtl="0" eaLnBrk="1" latinLnBrk="0" hangingPunct="1">
              <a:defRPr sz="1350" kern="1200">
                <a:solidFill>
                  <a:srgbClr val="000000"/>
                </a:solidFill>
                <a:latin typeface="Calibri"/>
                <a:ea typeface="+mn-ea"/>
                <a:cs typeface="+mn-cs"/>
              </a:defRPr>
            </a:lvl4pPr>
            <a:lvl5pPr marL="1371600" algn="l" defTabSz="685800" rtl="0" eaLnBrk="1" latinLnBrk="0" hangingPunct="1">
              <a:defRPr sz="1350" kern="1200">
                <a:solidFill>
                  <a:srgbClr val="000000"/>
                </a:solidFill>
                <a:latin typeface="Calibri"/>
                <a:ea typeface="+mn-ea"/>
                <a:cs typeface="+mn-cs"/>
              </a:defRPr>
            </a:lvl5pPr>
            <a:lvl6pPr marL="1714500" algn="l" defTabSz="685800" rtl="0" eaLnBrk="1" latinLnBrk="0" hangingPunct="1">
              <a:defRPr sz="1350" kern="1200">
                <a:solidFill>
                  <a:srgbClr val="000000"/>
                </a:solidFill>
                <a:latin typeface="Calibri"/>
                <a:ea typeface="+mn-ea"/>
                <a:cs typeface="+mn-cs"/>
              </a:defRPr>
            </a:lvl6pPr>
            <a:lvl7pPr marL="2057400" algn="l" defTabSz="685800" rtl="0" eaLnBrk="1" latinLnBrk="0" hangingPunct="1">
              <a:defRPr sz="1350" kern="1200">
                <a:solidFill>
                  <a:srgbClr val="000000"/>
                </a:solidFill>
                <a:latin typeface="Calibri"/>
                <a:ea typeface="+mn-ea"/>
                <a:cs typeface="+mn-cs"/>
              </a:defRPr>
            </a:lvl7pPr>
            <a:lvl8pPr marL="2400300" algn="l" defTabSz="685800" rtl="0" eaLnBrk="1" latinLnBrk="0" hangingPunct="1">
              <a:defRPr sz="1350" kern="1200">
                <a:solidFill>
                  <a:srgbClr val="000000"/>
                </a:solidFill>
                <a:latin typeface="Calibri"/>
                <a:ea typeface="+mn-ea"/>
                <a:cs typeface="+mn-cs"/>
              </a:defRPr>
            </a:lvl8pPr>
            <a:lvl9pPr marL="2743200" algn="l" defTabSz="685800" rtl="0" eaLnBrk="1" latinLnBrk="0" hangingPunct="1">
              <a:defRPr sz="1350" kern="1200">
                <a:solidFill>
                  <a:srgbClr val="000000"/>
                </a:solidFill>
                <a:latin typeface="Calibri"/>
                <a:ea typeface="+mn-ea"/>
                <a:cs typeface="+mn-cs"/>
              </a:defRPr>
            </a:lvl9pPr>
          </a:lstStyle>
          <a:p>
            <a:pPr indent="200025"/>
            <a:r>
              <a:rPr lang="en-US" altLang="zh-CN" sz="18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  </a:t>
            </a:r>
            <a:r>
              <a:rPr lang="zh-CN" altLang="en-US" sz="2100" b="1">
                <a:solidFill>
                  <a:srgbClr val="FF0000"/>
                </a:solidFill>
                <a:highlight>
                  <a:srgbClr val="FFFF00"/>
                </a:highlight>
                <a:latin typeface="楷体" panose="02010609060101010101" pitchFamily="49" charset="-122"/>
                <a:ea typeface="楷体" panose="02010609060101010101" pitchFamily="49" charset="-122"/>
                <a:cs typeface="楷体" panose="02010609060101010101" pitchFamily="49" charset="-122"/>
                <a:sym typeface="+mn-ea"/>
              </a:rPr>
              <a:t>察势者智，驭势者赢。</a:t>
            </a:r>
            <a:r>
              <a:rPr lang="zh-CN" altLang="en-US" sz="1800" b="1">
                <a:solidFill>
                  <a:srgbClr val="000000"/>
                </a:solidFill>
                <a:latin typeface="楷体" panose="02010609060101010101" pitchFamily="49" charset="-122"/>
                <a:ea typeface="楷体" panose="02010609060101010101" pitchFamily="49" charset="-122"/>
                <a:cs typeface="楷体" panose="02010609060101010101" pitchFamily="49" charset="-122"/>
                <a:sym typeface="+mn-ea"/>
              </a:rPr>
              <a:t>一百多年来，</a:t>
            </a:r>
            <a:r>
              <a:rPr lang="zh-CN" altLang="en-US" sz="1800" b="1" u="sng">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中国共产党始终站在历史正确的一边，站在人类进步的一边，</a:t>
            </a:r>
            <a:r>
              <a:rPr lang="zh-CN" altLang="en-US" sz="1800" b="1" u="sng">
                <a:solidFill>
                  <a:srgbClr val="002060"/>
                </a:solidFill>
                <a:latin typeface="楷体" panose="02010609060101010101" pitchFamily="49" charset="-122"/>
                <a:ea typeface="楷体" panose="02010609060101010101" pitchFamily="49" charset="-122"/>
                <a:cs typeface="楷体" panose="02010609060101010101" pitchFamily="49" charset="-122"/>
                <a:sym typeface="+mn-ea"/>
              </a:rPr>
              <a:t>坚持立足中国、</a:t>
            </a:r>
            <a:r>
              <a:rPr lang="zh-CN" altLang="en-US" sz="1800" b="1" u="sng">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放眼世界，正确认识和处理同世界的关系，</a:t>
            </a:r>
            <a:r>
              <a:rPr lang="zh-CN" altLang="en-US" sz="1800" b="1" u="sng">
                <a:solidFill>
                  <a:srgbClr val="002060"/>
                </a:solidFill>
                <a:latin typeface="楷体" panose="02010609060101010101" pitchFamily="49" charset="-122"/>
                <a:ea typeface="楷体" panose="02010609060101010101" pitchFamily="49" charset="-122"/>
                <a:cs typeface="楷体" panose="02010609060101010101" pitchFamily="49" charset="-122"/>
                <a:sym typeface="+mn-ea"/>
              </a:rPr>
              <a:t>团结带领中国人民实现了从落后时代、赶上时代再到引领时代的伟大跨越，</a:t>
            </a:r>
            <a:r>
              <a:rPr lang="zh-CN" altLang="en-US" sz="18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显著提升了中国的</a:t>
            </a:r>
            <a:r>
              <a:rPr lang="zh-CN" altLang="en-US" sz="1800" b="1" u="sng">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国际影响力、感召力、塑造</a:t>
            </a:r>
            <a:r>
              <a:rPr lang="zh-CN" altLang="en-US" sz="18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力</a:t>
            </a:r>
            <a:r>
              <a:rPr lang="en-US" altLang="zh-CN" sz="1800" b="1">
                <a:solidFill>
                  <a:srgbClr val="000000"/>
                </a:solidFill>
                <a:latin typeface="楷体" panose="02010609060101010101" pitchFamily="49" charset="-122"/>
                <a:ea typeface="楷体" panose="02010609060101010101" pitchFamily="49" charset="-122"/>
                <a:cs typeface="楷体" panose="02010609060101010101" pitchFamily="49" charset="-122"/>
                <a:sym typeface="+mn-ea"/>
              </a:rPr>
              <a:t>……</a:t>
            </a:r>
            <a:r>
              <a:rPr lang="zh-CN" altLang="en-US" sz="1800" b="1">
                <a:solidFill>
                  <a:srgbClr val="000000"/>
                </a:solidFill>
                <a:latin typeface="楷体" panose="02010609060101010101" pitchFamily="49" charset="-122"/>
                <a:ea typeface="楷体" panose="02010609060101010101" pitchFamily="49" charset="-122"/>
                <a:cs typeface="楷体" panose="02010609060101010101" pitchFamily="49" charset="-122"/>
                <a:sym typeface="+mn-ea"/>
              </a:rPr>
              <a:t>。</a:t>
            </a:r>
            <a:endParaRPr lang="zh-CN" altLang="en-US" sz="1800" b="1">
              <a:solidFill>
                <a:srgbClr val="000000"/>
              </a:solidFill>
              <a:latin typeface="楷体" panose="02010609060101010101" pitchFamily="49" charset="-122"/>
              <a:ea typeface="楷体" panose="02010609060101010101" pitchFamily="49" charset="-122"/>
              <a:cs typeface="楷体" panose="02010609060101010101" pitchFamily="49" charset="-122"/>
              <a:sym typeface="+mn-ea"/>
            </a:endParaRPr>
          </a:p>
          <a:p>
            <a:pPr indent="200025"/>
            <a:r>
              <a:rPr lang="zh-CN" altLang="en-US" sz="1800" b="1">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结合材料，运用中国特色社会主义，当代国际政治与经济知识，</a:t>
            </a:r>
            <a:r>
              <a:rPr lang="zh-CN" altLang="en-US" sz="18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以“在历史前进的逻辑中前进”为主题</a:t>
            </a:r>
            <a:r>
              <a:rPr lang="zh-CN" altLang="en-US" sz="1800" b="1">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撰写一篇</a:t>
            </a:r>
            <a:r>
              <a:rPr lang="zh-CN" altLang="en-US" sz="18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短评</a:t>
            </a:r>
            <a:r>
              <a:rPr lang="zh-CN" altLang="en-US" sz="1800" b="1">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a:t>
            </a:r>
            <a:endParaRPr lang="zh-CN" altLang="en-US" sz="1800" b="1">
              <a:solidFill>
                <a:prstClr val="black"/>
              </a:solidFill>
              <a:latin typeface="楷体" panose="02010609060101010101" pitchFamily="49" charset="-122"/>
              <a:ea typeface="楷体" panose="02010609060101010101" pitchFamily="49" charset="-122"/>
              <a:cs typeface="楷体" panose="02010609060101010101" pitchFamily="49" charset="-122"/>
              <a:sym typeface="+mn-ea"/>
            </a:endParaRPr>
          </a:p>
          <a:p>
            <a:pPr indent="200025"/>
            <a:r>
              <a:rPr lang="zh-CN" altLang="en-US" sz="1800" b="1">
                <a:solidFill>
                  <a:srgbClr val="000000"/>
                </a:solidFill>
                <a:latin typeface="楷体" panose="02010609060101010101" pitchFamily="49" charset="-122"/>
                <a:ea typeface="楷体" panose="02010609060101010101" pitchFamily="49" charset="-122"/>
                <a:cs typeface="楷体" panose="02010609060101010101" pitchFamily="49" charset="-122"/>
                <a:sym typeface="+mn-ea"/>
              </a:rPr>
              <a:t>要求</a:t>
            </a:r>
            <a:r>
              <a:rPr lang="en-US" altLang="zh-CN" sz="1800" b="1">
                <a:solidFill>
                  <a:srgbClr val="000000"/>
                </a:solidFill>
                <a:latin typeface="楷体" panose="02010609060101010101" pitchFamily="49" charset="-122"/>
                <a:ea typeface="楷体" panose="02010609060101010101" pitchFamily="49" charset="-122"/>
                <a:cs typeface="楷体" panose="02010609060101010101" pitchFamily="49" charset="-122"/>
                <a:sym typeface="+mn-ea"/>
              </a:rPr>
              <a:t>:①</a:t>
            </a:r>
            <a:r>
              <a:rPr lang="zh-CN" altLang="en-US" sz="1800" b="1">
                <a:solidFill>
                  <a:srgbClr val="000000"/>
                </a:solidFill>
                <a:latin typeface="楷体" panose="02010609060101010101" pitchFamily="49" charset="-122"/>
                <a:ea typeface="楷体" panose="02010609060101010101" pitchFamily="49" charset="-122"/>
                <a:cs typeface="楷体" panose="02010609060101010101" pitchFamily="49" charset="-122"/>
                <a:sym typeface="+mn-ea"/>
              </a:rPr>
              <a:t>围绕</a:t>
            </a:r>
            <a:r>
              <a:rPr lang="zh-CN" altLang="en-US" sz="18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主题</a:t>
            </a:r>
            <a:r>
              <a:rPr lang="zh-CN" altLang="en-US" sz="1800" b="1">
                <a:solidFill>
                  <a:srgbClr val="000000"/>
                </a:solidFill>
                <a:latin typeface="楷体" panose="02010609060101010101" pitchFamily="49" charset="-122"/>
                <a:ea typeface="楷体" panose="02010609060101010101" pitchFamily="49" charset="-122"/>
                <a:cs typeface="楷体" panose="02010609060101010101" pitchFamily="49" charset="-122"/>
                <a:sym typeface="+mn-ea"/>
              </a:rPr>
              <a:t>，观点明确；②论证充分，逻辑清晰；③</a:t>
            </a:r>
            <a:r>
              <a:rPr lang="zh-CN" altLang="en-US" sz="18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学科术语使用</a:t>
            </a:r>
            <a:r>
              <a:rPr lang="zh-CN" altLang="en-US" sz="21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规范；</a:t>
            </a:r>
            <a:r>
              <a:rPr lang="zh-CN" altLang="en-US" sz="1800" b="1">
                <a:solidFill>
                  <a:srgbClr val="000000"/>
                </a:solidFill>
                <a:latin typeface="楷体" panose="02010609060101010101" pitchFamily="49" charset="-122"/>
                <a:ea typeface="楷体" panose="02010609060101010101" pitchFamily="49" charset="-122"/>
                <a:cs typeface="楷体" panose="02010609060101010101" pitchFamily="49" charset="-122"/>
                <a:sym typeface="+mn-ea"/>
              </a:rPr>
              <a:t>④总字数在</a:t>
            </a:r>
            <a:r>
              <a:rPr lang="en-US" altLang="zh-CN" sz="1800" b="1">
                <a:solidFill>
                  <a:srgbClr val="000000"/>
                </a:solidFill>
                <a:latin typeface="楷体" panose="02010609060101010101" pitchFamily="49" charset="-122"/>
                <a:ea typeface="楷体" panose="02010609060101010101" pitchFamily="49" charset="-122"/>
                <a:cs typeface="楷体" panose="02010609060101010101" pitchFamily="49" charset="-122"/>
                <a:sym typeface="+mn-ea"/>
              </a:rPr>
              <a:t>250</a:t>
            </a:r>
            <a:r>
              <a:rPr lang="zh-CN" altLang="en-US" sz="1800" b="1">
                <a:solidFill>
                  <a:srgbClr val="000000"/>
                </a:solidFill>
                <a:latin typeface="楷体" panose="02010609060101010101" pitchFamily="49" charset="-122"/>
                <a:ea typeface="楷体" panose="02010609060101010101" pitchFamily="49" charset="-122"/>
                <a:cs typeface="楷体" panose="02010609060101010101" pitchFamily="49" charset="-122"/>
                <a:sym typeface="+mn-ea"/>
              </a:rPr>
              <a:t>字左右。</a:t>
            </a:r>
            <a:endParaRPr lang="zh-CN" altLang="en-US" sz="1800" b="1">
              <a:solidFill>
                <a:srgbClr val="00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100" name="文本框 99" title=""/>
          <p:cNvSpPr txBox="1"/>
          <p:nvPr>
            <p:custDataLst>
              <p:tags r:id="rId10"/>
            </p:custDataLst>
          </p:nvPr>
        </p:nvSpPr>
        <p:spPr>
          <a:xfrm>
            <a:off x="5807869" y="912495"/>
            <a:ext cx="3255645" cy="461665"/>
          </a:xfrm>
          <a:prstGeom prst="rect">
            <a:avLst/>
          </a:prstGeom>
          <a:noFill/>
          <a:ln w="9525">
            <a:noFill/>
          </a:ln>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zh-CN" altLang="en-US" sz="2400" b="1">
                <a:solidFill>
                  <a:srgbClr val="FF0000"/>
                </a:solidFill>
                <a:latin typeface="楷体" panose="02010609060101010101" pitchFamily="49" charset="-122"/>
                <a:ea typeface="楷体" panose="02010609060101010101" pitchFamily="49" charset="-122"/>
                <a:cs typeface="Arial"/>
              </a:rPr>
              <a:t>世界角度</a:t>
            </a:r>
            <a:r>
              <a:rPr lang="zh-CN" altLang="en-US" sz="1800" b="1">
                <a:solidFill>
                  <a:srgbClr val="FF0000"/>
                </a:solidFill>
                <a:latin typeface="楷体" panose="02010609060101010101" pitchFamily="49" charset="-122"/>
                <a:ea typeface="楷体" panose="02010609060101010101" pitchFamily="49" charset="-122"/>
                <a:cs typeface="Arial"/>
              </a:rPr>
              <a:t>：</a:t>
            </a:r>
            <a:endParaRPr lang="zh-CN" altLang="en-US" sz="1800" b="1">
              <a:solidFill>
                <a:prstClr val="black"/>
              </a:solidFill>
              <a:latin typeface="楷体" panose="02010609060101010101" pitchFamily="49" charset="-122"/>
              <a:ea typeface="楷体" panose="02010609060101010101" pitchFamily="49" charset="-122"/>
              <a:cs typeface="Arial"/>
            </a:endParaRPr>
          </a:p>
        </p:txBody>
      </p:sp>
      <p:sp>
        <p:nvSpPr>
          <p:cNvPr id="9" name="文本框 8" title=""/>
          <p:cNvSpPr txBox="1"/>
          <p:nvPr>
            <p:custDataLst>
              <p:tags r:id="rId11"/>
            </p:custDataLst>
          </p:nvPr>
        </p:nvSpPr>
        <p:spPr>
          <a:xfrm>
            <a:off x="5872163" y="2349818"/>
            <a:ext cx="3152775" cy="461665"/>
          </a:xfrm>
          <a:prstGeom prst="rect">
            <a:avLst/>
          </a:prstGeom>
          <a:noFill/>
          <a:ln w="9525">
            <a:noFill/>
          </a:ln>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zh-CN" altLang="en-US" sz="2400" b="1">
                <a:solidFill>
                  <a:srgbClr val="FF0000"/>
                </a:solidFill>
                <a:latin typeface="楷体" panose="02010609060101010101" pitchFamily="49" charset="-122"/>
                <a:ea typeface="楷体" panose="02010609060101010101" pitchFamily="49" charset="-122"/>
                <a:cs typeface="Arial"/>
              </a:rPr>
              <a:t>中国角度：</a:t>
            </a:r>
            <a:endParaRPr lang="zh-CN" altLang="en-US" sz="2400" b="1">
              <a:solidFill>
                <a:srgbClr val="FF0000"/>
              </a:solidFill>
              <a:latin typeface="楷体" panose="02010609060101010101" pitchFamily="49" charset="-122"/>
              <a:ea typeface="楷体" panose="02010609060101010101" pitchFamily="49" charset="-122"/>
              <a:cs typeface="Arial"/>
            </a:endParaRPr>
          </a:p>
        </p:txBody>
      </p:sp>
      <p:sp>
        <p:nvSpPr>
          <p:cNvPr id="10" name="文本框 9" title=""/>
          <p:cNvSpPr txBox="1"/>
          <p:nvPr>
            <p:custDataLst>
              <p:tags r:id="rId12"/>
            </p:custDataLst>
          </p:nvPr>
        </p:nvSpPr>
        <p:spPr>
          <a:xfrm>
            <a:off x="5872163" y="4126707"/>
            <a:ext cx="3170396" cy="923330"/>
          </a:xfrm>
          <a:prstGeom prst="rect">
            <a:avLst/>
          </a:prstGeom>
          <a:noFill/>
        </p:spPr>
        <p:txBody>
          <a:bodyPr wrap="square" rtlCol="0">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zh-CN" altLang="en-US" sz="1800" b="1">
                <a:solidFill>
                  <a:prstClr val="black"/>
                </a:solidFill>
                <a:latin typeface="楷体" panose="02010609060101010101" pitchFamily="49" charset="-122"/>
                <a:ea typeface="楷体" panose="02010609060101010101" pitchFamily="49" charset="-122"/>
                <a:cs typeface="Arial"/>
              </a:rPr>
              <a:t>坚持党的领导，坚持道路自信，担当民族复兴的历史重任。</a:t>
            </a:r>
            <a:endParaRPr lang="zh-CN" altLang="en-US" sz="1800" b="1">
              <a:solidFill>
                <a:prstClr val="black"/>
              </a:solidFill>
              <a:latin typeface="楷体" panose="02010609060101010101" pitchFamily="49" charset="-122"/>
              <a:ea typeface="楷体" panose="02010609060101010101" pitchFamily="49" charset="-122"/>
              <a:cs typeface="Arial"/>
            </a:endParaRPr>
          </a:p>
        </p:txBody>
      </p:sp>
      <p:grpSp>
        <p:nvGrpSpPr>
          <p:cNvPr id="7" name="组合 6" title=""/>
          <p:cNvGrpSpPr/>
          <p:nvPr>
            <p:custDataLst>
              <p:tags r:id="rId13"/>
            </p:custDataLst>
          </p:nvPr>
        </p:nvGrpSpPr>
        <p:grpSpPr>
          <a:xfrm>
            <a:off x="4059079" y="1631633"/>
            <a:ext cx="1914525" cy="1200150"/>
            <a:chOff x="8523" y="3426"/>
            <a:chExt cx="4020" cy="2520"/>
          </a:xfrm>
        </p:grpSpPr>
        <p:cxnSp>
          <p:nvCxnSpPr>
            <p:cNvPr id="13" name="直接连接符 12"/>
            <p:cNvCxnSpPr/>
            <p:nvPr>
              <p:custDataLst>
                <p:tags r:id="rId14"/>
              </p:custDataLst>
            </p:nvPr>
          </p:nvCxnSpPr>
          <p:spPr>
            <a:xfrm>
              <a:off x="8523" y="3426"/>
              <a:ext cx="4021" cy="2488"/>
            </a:xfrm>
            <a:prstGeom prst="line">
              <a:avLst/>
            </a:prstGeom>
            <a:ln w="6350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custDataLst>
                <p:tags r:id="rId15"/>
              </p:custDataLst>
            </p:nvPr>
          </p:nvCxnSpPr>
          <p:spPr>
            <a:xfrm>
              <a:off x="9840" y="4794"/>
              <a:ext cx="2656" cy="1152"/>
            </a:xfrm>
            <a:prstGeom prst="line">
              <a:avLst/>
            </a:prstGeom>
            <a:ln w="69850">
              <a:solidFill>
                <a:srgbClr val="002060"/>
              </a:solidFill>
            </a:ln>
          </p:spPr>
          <p:style>
            <a:lnRef idx="1">
              <a:schemeClr val="accent1"/>
            </a:lnRef>
            <a:fillRef idx="0">
              <a:schemeClr val="accent1"/>
            </a:fillRef>
            <a:effectRef idx="0">
              <a:schemeClr val="accent1"/>
            </a:effectRef>
            <a:fontRef idx="minor">
              <a:schemeClr val="tx1"/>
            </a:fontRef>
          </p:style>
        </p:cxnSp>
      </p:grpSp>
      <p:grpSp>
        <p:nvGrpSpPr>
          <p:cNvPr id="5" name="组合 4" title=""/>
          <p:cNvGrpSpPr/>
          <p:nvPr>
            <p:custDataLst>
              <p:tags r:id="rId16"/>
            </p:custDataLst>
          </p:nvPr>
        </p:nvGrpSpPr>
        <p:grpSpPr>
          <a:xfrm>
            <a:off x="4272439" y="1288256"/>
            <a:ext cx="1536383" cy="1398270"/>
            <a:chOff x="8960" y="2721"/>
            <a:chExt cx="3226" cy="2936"/>
          </a:xfrm>
        </p:grpSpPr>
        <p:cxnSp>
          <p:nvCxnSpPr>
            <p:cNvPr id="11" name="直接连接符 10"/>
            <p:cNvCxnSpPr/>
            <p:nvPr>
              <p:custDataLst>
                <p:tags r:id="rId17"/>
              </p:custDataLst>
            </p:nvPr>
          </p:nvCxnSpPr>
          <p:spPr>
            <a:xfrm flipH="1">
              <a:off x="9936" y="2721"/>
              <a:ext cx="2251" cy="25"/>
            </a:xfrm>
            <a:prstGeom prst="line">
              <a:avLst/>
            </a:prstGeom>
            <a:ln w="57150">
              <a:solidFill>
                <a:srgbClr val="FF0000"/>
              </a:solidFill>
            </a:ln>
          </p:spPr>
          <p:style>
            <a:lnRef idx="3">
              <a:schemeClr val="accent2"/>
            </a:lnRef>
            <a:fillRef idx="0">
              <a:schemeClr val="accent2"/>
            </a:fillRef>
            <a:effectRef idx="2">
              <a:schemeClr val="accent2"/>
            </a:effectRef>
            <a:fontRef idx="minor">
              <a:schemeClr val="tx1"/>
            </a:fontRef>
          </p:style>
        </p:cxnSp>
        <p:cxnSp>
          <p:nvCxnSpPr>
            <p:cNvPr id="12" name="直接连接符 11"/>
            <p:cNvCxnSpPr/>
            <p:nvPr>
              <p:custDataLst>
                <p:tags r:id="rId18"/>
              </p:custDataLst>
            </p:nvPr>
          </p:nvCxnSpPr>
          <p:spPr>
            <a:xfrm flipH="1">
              <a:off x="8960" y="2721"/>
              <a:ext cx="3224" cy="2937"/>
            </a:xfrm>
            <a:prstGeom prst="line">
              <a:avLst/>
            </a:prstGeom>
            <a:ln w="57150" cmpd="sng">
              <a:solidFill>
                <a:srgbClr val="FF0000"/>
              </a:solidFill>
            </a:ln>
          </p:spPr>
          <p:style>
            <a:lnRef idx="3">
              <a:schemeClr val="accent2"/>
            </a:lnRef>
            <a:fillRef idx="0">
              <a:schemeClr val="accent2"/>
            </a:fillRef>
            <a:effectRef idx="2">
              <a:schemeClr val="accent2"/>
            </a:effectRef>
            <a:fontRef idx="minor">
              <a:schemeClr val="tx1"/>
            </a:fontRef>
          </p:style>
        </p:cxnSp>
        <p:cxnSp>
          <p:nvCxnSpPr>
            <p:cNvPr id="17" name="直接连接符 16"/>
            <p:cNvCxnSpPr/>
            <p:nvPr>
              <p:custDataLst>
                <p:tags r:id="rId19"/>
              </p:custDataLst>
            </p:nvPr>
          </p:nvCxnSpPr>
          <p:spPr>
            <a:xfrm flipH="1">
              <a:off x="9952" y="2769"/>
              <a:ext cx="2232" cy="537"/>
            </a:xfrm>
            <a:prstGeom prst="line">
              <a:avLst/>
            </a:prstGeom>
            <a:ln w="57150">
              <a:solidFill>
                <a:srgbClr val="FF0000"/>
              </a:solidFill>
            </a:ln>
          </p:spPr>
          <p:style>
            <a:lnRef idx="3">
              <a:schemeClr val="accent2"/>
            </a:lnRef>
            <a:fillRef idx="0">
              <a:schemeClr val="accent2"/>
            </a:fillRef>
            <a:effectRef idx="2">
              <a:schemeClr val="accent2"/>
            </a:effectRef>
            <a:fontRef idx="minor">
              <a:schemeClr val="tx1"/>
            </a:fontRef>
          </p:style>
        </p:cxnSp>
      </p:grpSp>
      <p:grpSp>
        <p:nvGrpSpPr>
          <p:cNvPr id="20" name="组合 19" title=""/>
          <p:cNvGrpSpPr/>
          <p:nvPr>
            <p:custDataLst>
              <p:tags r:id="rId20"/>
            </p:custDataLst>
          </p:nvPr>
        </p:nvGrpSpPr>
        <p:grpSpPr>
          <a:xfrm>
            <a:off x="746760" y="42862"/>
            <a:ext cx="2391728" cy="600076"/>
            <a:chOff x="1568" y="90"/>
            <a:chExt cx="4475" cy="1260"/>
          </a:xfrm>
        </p:grpSpPr>
        <p:grpSp>
          <p:nvGrpSpPr>
            <p:cNvPr id="18" name="组合 17"/>
            <p:cNvGrpSpPr/>
            <p:nvPr>
              <p:custDataLst>
                <p:tags r:id="rId21"/>
              </p:custDataLst>
            </p:nvPr>
          </p:nvGrpSpPr>
          <p:grpSpPr>
            <a:xfrm>
              <a:off x="1589" y="92"/>
              <a:ext cx="4454" cy="1208"/>
              <a:chOff x="2440" y="994"/>
              <a:chExt cx="4280" cy="944"/>
            </a:xfrm>
          </p:grpSpPr>
          <p:sp>
            <p:nvSpPr>
              <p:cNvPr id="19" name="图文框 18"/>
              <p:cNvSpPr/>
              <p:nvPr>
                <p:custDataLst>
                  <p:tags r:id="rId22"/>
                </p:custDataLst>
              </p:nvPr>
            </p:nvSpPr>
            <p:spPr>
              <a:xfrm>
                <a:off x="3088" y="994"/>
                <a:ext cx="3632" cy="944"/>
              </a:xfrm>
              <a:prstGeom prst="fram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a:ea typeface="+mn-ea"/>
                    <a:cs typeface="+mn-cs"/>
                  </a:defRPr>
                </a:lvl1pPr>
                <a:lvl2pPr marL="342900" algn="l" defTabSz="685800" rtl="0" eaLnBrk="1" latinLnBrk="0" hangingPunct="1">
                  <a:defRPr sz="1350" kern="1200">
                    <a:solidFill>
                      <a:srgbClr val="FFFFFF"/>
                    </a:solidFill>
                    <a:latin typeface="Calibri"/>
                    <a:ea typeface="+mn-ea"/>
                    <a:cs typeface="+mn-cs"/>
                  </a:defRPr>
                </a:lvl2pPr>
                <a:lvl3pPr marL="685800" algn="l" defTabSz="685800" rtl="0" eaLnBrk="1" latinLnBrk="0" hangingPunct="1">
                  <a:defRPr sz="1350" kern="1200">
                    <a:solidFill>
                      <a:srgbClr val="FFFFFF"/>
                    </a:solidFill>
                    <a:latin typeface="Calibri"/>
                    <a:ea typeface="+mn-ea"/>
                    <a:cs typeface="+mn-cs"/>
                  </a:defRPr>
                </a:lvl3pPr>
                <a:lvl4pPr marL="1028700" algn="l" defTabSz="685800" rtl="0" eaLnBrk="1" latinLnBrk="0" hangingPunct="1">
                  <a:defRPr sz="1350" kern="1200">
                    <a:solidFill>
                      <a:srgbClr val="FFFFFF"/>
                    </a:solidFill>
                    <a:latin typeface="Calibri"/>
                    <a:ea typeface="+mn-ea"/>
                    <a:cs typeface="+mn-cs"/>
                  </a:defRPr>
                </a:lvl4pPr>
                <a:lvl5pPr marL="1371600" algn="l" defTabSz="685800" rtl="0" eaLnBrk="1" latinLnBrk="0" hangingPunct="1">
                  <a:defRPr sz="1350" kern="1200">
                    <a:solidFill>
                      <a:srgbClr val="FFFFFF"/>
                    </a:solidFill>
                    <a:latin typeface="Calibri"/>
                    <a:ea typeface="+mn-ea"/>
                    <a:cs typeface="+mn-cs"/>
                  </a:defRPr>
                </a:lvl5pPr>
                <a:lvl6pPr marL="1714500" algn="l" defTabSz="685800" rtl="0" eaLnBrk="1" latinLnBrk="0" hangingPunct="1">
                  <a:defRPr sz="1350" kern="1200">
                    <a:solidFill>
                      <a:srgbClr val="FFFFFF"/>
                    </a:solidFill>
                    <a:latin typeface="Calibri"/>
                    <a:ea typeface="+mn-ea"/>
                    <a:cs typeface="+mn-cs"/>
                  </a:defRPr>
                </a:lvl6pPr>
                <a:lvl7pPr marL="2057400" algn="l" defTabSz="685800" rtl="0" eaLnBrk="1" latinLnBrk="0" hangingPunct="1">
                  <a:defRPr sz="1350" kern="1200">
                    <a:solidFill>
                      <a:srgbClr val="FFFFFF"/>
                    </a:solidFill>
                    <a:latin typeface="Calibri"/>
                    <a:ea typeface="+mn-ea"/>
                    <a:cs typeface="+mn-cs"/>
                  </a:defRPr>
                </a:lvl7pPr>
                <a:lvl8pPr marL="2400300" algn="l" defTabSz="685800" rtl="0" eaLnBrk="1" latinLnBrk="0" hangingPunct="1">
                  <a:defRPr sz="1350" kern="1200">
                    <a:solidFill>
                      <a:srgbClr val="FFFFFF"/>
                    </a:solidFill>
                    <a:latin typeface="Calibri"/>
                    <a:ea typeface="+mn-ea"/>
                    <a:cs typeface="+mn-cs"/>
                  </a:defRPr>
                </a:lvl8pPr>
                <a:lvl9pPr marL="2743200" algn="l" defTabSz="685800" rtl="0" eaLnBrk="1" latinLnBrk="0" hangingPunct="1">
                  <a:defRPr sz="1350" kern="1200">
                    <a:solidFill>
                      <a:srgbClr val="FFFFFF"/>
                    </a:solidFill>
                    <a:latin typeface="Calibri"/>
                    <a:ea typeface="+mn-ea"/>
                    <a:cs typeface="+mn-cs"/>
                  </a:defRPr>
                </a:lvl9pPr>
              </a:lstStyle>
              <a:p>
                <a:pPr algn="ctr"/>
                <a:endParaRPr lang="zh-CN" altLang="en-US">
                  <a:solidFill>
                    <a:prstClr val="black"/>
                  </a:solidFill>
                  <a:latin typeface="Calibri"/>
                  <a:ea typeface="微软雅黑"/>
                  <a:cs typeface="Arial"/>
                </a:endParaRPr>
              </a:p>
            </p:txBody>
          </p:sp>
          <p:sp>
            <p:nvSpPr>
              <p:cNvPr id="21" name="六边形 20"/>
              <p:cNvSpPr/>
              <p:nvPr>
                <p:custDataLst>
                  <p:tags r:id="rId23"/>
                </p:custDataLst>
              </p:nvPr>
            </p:nvSpPr>
            <p:spPr>
              <a:xfrm>
                <a:off x="2440" y="994"/>
                <a:ext cx="1104" cy="944"/>
              </a:xfrm>
              <a:prstGeom prst="hexagon">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a:ea typeface="+mn-ea"/>
                    <a:cs typeface="+mn-cs"/>
                  </a:defRPr>
                </a:lvl1pPr>
                <a:lvl2pPr marL="342900" algn="l" defTabSz="685800" rtl="0" eaLnBrk="1" latinLnBrk="0" hangingPunct="1">
                  <a:defRPr sz="1350" kern="1200">
                    <a:solidFill>
                      <a:srgbClr val="FFFFFF"/>
                    </a:solidFill>
                    <a:latin typeface="Calibri"/>
                    <a:ea typeface="+mn-ea"/>
                    <a:cs typeface="+mn-cs"/>
                  </a:defRPr>
                </a:lvl2pPr>
                <a:lvl3pPr marL="685800" algn="l" defTabSz="685800" rtl="0" eaLnBrk="1" latinLnBrk="0" hangingPunct="1">
                  <a:defRPr sz="1350" kern="1200">
                    <a:solidFill>
                      <a:srgbClr val="FFFFFF"/>
                    </a:solidFill>
                    <a:latin typeface="Calibri"/>
                    <a:ea typeface="+mn-ea"/>
                    <a:cs typeface="+mn-cs"/>
                  </a:defRPr>
                </a:lvl3pPr>
                <a:lvl4pPr marL="1028700" algn="l" defTabSz="685800" rtl="0" eaLnBrk="1" latinLnBrk="0" hangingPunct="1">
                  <a:defRPr sz="1350" kern="1200">
                    <a:solidFill>
                      <a:srgbClr val="FFFFFF"/>
                    </a:solidFill>
                    <a:latin typeface="Calibri"/>
                    <a:ea typeface="+mn-ea"/>
                    <a:cs typeface="+mn-cs"/>
                  </a:defRPr>
                </a:lvl4pPr>
                <a:lvl5pPr marL="1371600" algn="l" defTabSz="685800" rtl="0" eaLnBrk="1" latinLnBrk="0" hangingPunct="1">
                  <a:defRPr sz="1350" kern="1200">
                    <a:solidFill>
                      <a:srgbClr val="FFFFFF"/>
                    </a:solidFill>
                    <a:latin typeface="Calibri"/>
                    <a:ea typeface="+mn-ea"/>
                    <a:cs typeface="+mn-cs"/>
                  </a:defRPr>
                </a:lvl5pPr>
                <a:lvl6pPr marL="1714500" algn="l" defTabSz="685800" rtl="0" eaLnBrk="1" latinLnBrk="0" hangingPunct="1">
                  <a:defRPr sz="1350" kern="1200">
                    <a:solidFill>
                      <a:srgbClr val="FFFFFF"/>
                    </a:solidFill>
                    <a:latin typeface="Calibri"/>
                    <a:ea typeface="+mn-ea"/>
                    <a:cs typeface="+mn-cs"/>
                  </a:defRPr>
                </a:lvl6pPr>
                <a:lvl7pPr marL="2057400" algn="l" defTabSz="685800" rtl="0" eaLnBrk="1" latinLnBrk="0" hangingPunct="1">
                  <a:defRPr sz="1350" kern="1200">
                    <a:solidFill>
                      <a:srgbClr val="FFFFFF"/>
                    </a:solidFill>
                    <a:latin typeface="Calibri"/>
                    <a:ea typeface="+mn-ea"/>
                    <a:cs typeface="+mn-cs"/>
                  </a:defRPr>
                </a:lvl7pPr>
                <a:lvl8pPr marL="2400300" algn="l" defTabSz="685800" rtl="0" eaLnBrk="1" latinLnBrk="0" hangingPunct="1">
                  <a:defRPr sz="1350" kern="1200">
                    <a:solidFill>
                      <a:srgbClr val="FFFFFF"/>
                    </a:solidFill>
                    <a:latin typeface="Calibri"/>
                    <a:ea typeface="+mn-ea"/>
                    <a:cs typeface="+mn-cs"/>
                  </a:defRPr>
                </a:lvl8pPr>
                <a:lvl9pPr marL="2743200" algn="l" defTabSz="685800" rtl="0" eaLnBrk="1" latinLnBrk="0" hangingPunct="1">
                  <a:defRPr sz="1350" kern="1200">
                    <a:solidFill>
                      <a:srgbClr val="FFFFFF"/>
                    </a:solidFill>
                    <a:latin typeface="Calibri"/>
                    <a:ea typeface="+mn-ea"/>
                    <a:cs typeface="+mn-cs"/>
                  </a:defRPr>
                </a:lvl9pPr>
              </a:lstStyle>
              <a:p>
                <a:pPr algn="ctr"/>
                <a:endParaRPr lang="zh-CN" altLang="en-US">
                  <a:solidFill>
                    <a:prstClr val="white"/>
                  </a:solidFill>
                  <a:latin typeface="Calibri"/>
                  <a:ea typeface="微软雅黑"/>
                  <a:cs typeface="Arial"/>
                </a:endParaRPr>
              </a:p>
            </p:txBody>
          </p:sp>
        </p:grpSp>
        <p:sp>
          <p:nvSpPr>
            <p:cNvPr id="22" name="文本框 21"/>
            <p:cNvSpPr txBox="1"/>
            <p:nvPr>
              <p:custDataLst>
                <p:tags r:id="rId24"/>
              </p:custDataLst>
            </p:nvPr>
          </p:nvSpPr>
          <p:spPr>
            <a:xfrm>
              <a:off x="1568" y="90"/>
              <a:ext cx="1647" cy="1260"/>
            </a:xfrm>
            <a:prstGeom prst="rect">
              <a:avLst/>
            </a:prstGeom>
            <a:noFill/>
          </p:spPr>
          <p:txBody>
            <a:bodyPr wrap="square" rtlCol="0">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en-US" altLang="zh-CN" sz="3300" b="1">
                  <a:solidFill>
                    <a:prstClr val="black"/>
                  </a:solidFill>
                  <a:latin typeface="Calibri"/>
                  <a:ea typeface="微软雅黑"/>
                  <a:cs typeface="Arial"/>
                </a:rPr>
                <a:t>02</a:t>
              </a:r>
              <a:endParaRPr lang="en-US" altLang="zh-CN" sz="3300" b="1">
                <a:solidFill>
                  <a:prstClr val="black"/>
                </a:solidFill>
                <a:latin typeface="Calibri"/>
                <a:ea typeface="微软雅黑"/>
                <a:cs typeface="Arial"/>
              </a:endParaRPr>
            </a:p>
          </p:txBody>
        </p:sp>
      </p:grpSp>
      <p:sp>
        <p:nvSpPr>
          <p:cNvPr id="23" name="文本框 22" title=""/>
          <p:cNvSpPr txBox="1"/>
          <p:nvPr>
            <p:custDataLst>
              <p:tags r:id="rId25"/>
            </p:custDataLst>
          </p:nvPr>
        </p:nvSpPr>
        <p:spPr>
          <a:xfrm>
            <a:off x="1400175" y="81439"/>
            <a:ext cx="4572000" cy="507831"/>
          </a:xfrm>
          <a:prstGeom prst="rect">
            <a:avLst/>
          </a:prstGeom>
          <a:noFill/>
        </p:spPr>
        <p:txBody>
          <a:bodyPr wrap="square" rtlCol="0" anchor="t">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zh-CN" altLang="en-US" sz="2700" b="1">
                <a:solidFill>
                  <a:prstClr val="black"/>
                </a:solidFill>
                <a:latin typeface="Calibri"/>
                <a:ea typeface="微软雅黑"/>
                <a:cs typeface="Arial"/>
                <a:sym typeface="+mn-ea"/>
              </a:rPr>
              <a:t>解题思路</a:t>
            </a:r>
            <a:endParaRPr lang="zh-CN" altLang="en-US" sz="2700" b="1">
              <a:solidFill>
                <a:prstClr val="black"/>
              </a:solidFill>
              <a:latin typeface="Calibri"/>
              <a:ea typeface="微软雅黑"/>
              <a:cs typeface="Arial"/>
              <a:sym typeface="+mn-ea"/>
            </a:endParaRPr>
          </a:p>
        </p:txBody>
      </p:sp>
      <p:sp>
        <p:nvSpPr>
          <p:cNvPr id="15" name="文本框 14" title=""/>
          <p:cNvSpPr txBox="1"/>
          <p:nvPr>
            <p:custDataLst>
              <p:tags r:id="rId26"/>
            </p:custDataLst>
          </p:nvPr>
        </p:nvSpPr>
        <p:spPr>
          <a:xfrm>
            <a:off x="5804059" y="1239679"/>
            <a:ext cx="3169444" cy="1200329"/>
          </a:xfrm>
          <a:prstGeom prst="rect">
            <a:avLst/>
          </a:prstGeom>
          <a:noFill/>
        </p:spPr>
        <p:txBody>
          <a:bodyPr wrap="square" rtlCol="0" anchor="t">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zh-CN" altLang="en-US" sz="1800" b="1">
                <a:solidFill>
                  <a:prstClr val="black"/>
                </a:solidFill>
                <a:latin typeface="楷体" panose="02010609060101010101" pitchFamily="49" charset="-122"/>
                <a:ea typeface="楷体" panose="02010609060101010101" pitchFamily="49" charset="-122"/>
                <a:cs typeface="Arial"/>
                <a:sym typeface="+mn-ea"/>
              </a:rPr>
              <a:t>人类社会发展规律，经济全球化，世界多极化，和平发展成为时代潮流，深刻把握国际形势</a:t>
            </a:r>
            <a:endParaRPr lang="zh-CN" altLang="en-US" sz="1800" b="1">
              <a:solidFill>
                <a:prstClr val="black"/>
              </a:solidFill>
              <a:latin typeface="楷体" panose="02010609060101010101" pitchFamily="49" charset="-122"/>
              <a:ea typeface="楷体" panose="02010609060101010101" pitchFamily="49" charset="-122"/>
              <a:cs typeface="Arial"/>
              <a:sym typeface="+mn-ea"/>
            </a:endParaRPr>
          </a:p>
        </p:txBody>
      </p:sp>
      <p:sp>
        <p:nvSpPr>
          <p:cNvPr id="16" name="文本框 15" title=""/>
          <p:cNvSpPr txBox="1"/>
          <p:nvPr>
            <p:custDataLst>
              <p:tags r:id="rId27"/>
            </p:custDataLst>
          </p:nvPr>
        </p:nvSpPr>
        <p:spPr>
          <a:xfrm>
            <a:off x="5804059" y="2707482"/>
            <a:ext cx="3288506" cy="1477328"/>
          </a:xfrm>
          <a:prstGeom prst="rect">
            <a:avLst/>
          </a:prstGeom>
          <a:noFill/>
        </p:spPr>
        <p:txBody>
          <a:bodyPr wrap="square" rtlCol="0" anchor="t">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zh-CN" altLang="en-US" sz="1800" b="1">
                <a:solidFill>
                  <a:prstClr val="black"/>
                </a:solidFill>
                <a:latin typeface="楷体" panose="02010609060101010101" pitchFamily="49" charset="-122"/>
                <a:ea typeface="楷体" panose="02010609060101010101" pitchFamily="49" charset="-122"/>
                <a:cs typeface="Arial"/>
                <a:sym typeface="+mn-ea"/>
              </a:rPr>
              <a:t>中国特色社会主义道路，站起来富起来强起来，以人民为中心，两个大局（中华民族伟大复兴战略全局，百年未有之大变局）。</a:t>
            </a:r>
            <a:endParaRPr lang="zh-CN" altLang="en-US" sz="1800" b="1">
              <a:solidFill>
                <a:prstClr val="black"/>
              </a:solidFill>
              <a:latin typeface="楷体" panose="02010609060101010101" pitchFamily="49" charset="-122"/>
              <a:ea typeface="楷体" panose="02010609060101010101" pitchFamily="49" charset="-122"/>
              <a:cs typeface="Arial"/>
              <a:sym typeface="+mn-ea"/>
            </a:endParaRPr>
          </a:p>
        </p:txBody>
      </p:sp>
    </p:spTree>
  </p:cSld>
  <p:clrMapOvr>
    <a:masterClrMapping/>
  </p:clrMapOvr>
  <p:transition>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50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0-#ppt_w/2"/>
                                          </p:val>
                                        </p:tav>
                                        <p:tav tm="100000">
                                          <p:val>
                                            <p:strVal val="#ppt_x"/>
                                          </p:val>
                                        </p:tav>
                                      </p:tavLst>
                                    </p:anim>
                                    <p:anim calcmode="lin" valueType="num">
                                      <p:cBhvr additive="base">
                                        <p:cTn id="8" dur="500" fill="hold"/>
                                        <p:tgtEl>
                                          <p:spTgt spid="8"/>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3" presetClass="entr" presetSubtype="10" dur="500" fill="hold" grpId="0" nodeType="clickEffect">
                                  <p:stCondLst>
                                    <p:cond delay="0"/>
                                  </p:stCondLst>
                                  <p:childTnLst>
                                    <p:set>
                                      <p:cBhvr>
                                        <p:cTn id="12" dur="1" fill="hold">
                                          <p:stCondLst>
                                            <p:cond delay="0"/>
                                          </p:stCondLst>
                                        </p:cTn>
                                        <p:tgtEl>
                                          <p:spTgt spid="100"/>
                                        </p:tgtEl>
                                        <p:attrNameLst>
                                          <p:attrName>style.visibility</p:attrName>
                                        </p:attrNameLst>
                                      </p:cBhvr>
                                      <p:to>
                                        <p:strVal val="visible"/>
                                      </p:to>
                                    </p:set>
                                    <p:animEffect transition="in" filter="blinds(horizontal)">
                                      <p:cBhvr>
                                        <p:cTn id="13" dur="500"/>
                                        <p:tgtEl>
                                          <p:spTgt spid="100"/>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3" presetClass="entr" presetSubtype="10" dur="500" fill="hold" grpId="0"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blinds(horizontal)">
                                      <p:cBhvr>
                                        <p:cTn id="18" dur="500"/>
                                        <p:tgtEl>
                                          <p:spTgt spid="9"/>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3" presetClass="entr" presetSubtype="10" dur="50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blinds(horizontal)">
                                      <p:cBhvr>
                                        <p:cTn id="23" dur="500"/>
                                        <p:tgtEl>
                                          <p:spTgt spid="5"/>
                                        </p:tgtEl>
                                      </p:cBhvr>
                                    </p:animEffect>
                                  </p:childTnLst>
                                </p:cTn>
                              </p:par>
                            </p:childTnLst>
                          </p:cTn>
                        </p:par>
                      </p:childTnLst>
                    </p:cTn>
                  </p:par>
                  <p:par>
                    <p:cTn id="24" fill="hold" nodeType="clickPar">
                      <p:stCondLst>
                        <p:cond delay="indefinite"/>
                      </p:stCondLst>
                      <p:childTnLst>
                        <p:par>
                          <p:cTn id="25" fill="hold">
                            <p:stCondLst>
                              <p:cond delay="0"/>
                            </p:stCondLst>
                            <p:childTnLst>
                              <p:par>
                                <p:cTn id="26" presetID="3" presetClass="entr" presetSubtype="10" dur="500" fill="hold" grpId="0" nodeType="clickEffect">
                                  <p:stCondLst>
                                    <p:cond delay="0"/>
                                  </p:stCondLst>
                                  <p:childTnLst>
                                    <p:set>
                                      <p:cBhvr>
                                        <p:cTn id="27" dur="1" fill="hold">
                                          <p:stCondLst>
                                            <p:cond delay="0"/>
                                          </p:stCondLst>
                                        </p:cTn>
                                        <p:tgtEl>
                                          <p:spTgt spid="15"/>
                                        </p:tgtEl>
                                        <p:attrNameLst>
                                          <p:attrName>style.visibility</p:attrName>
                                        </p:attrNameLst>
                                      </p:cBhvr>
                                      <p:to>
                                        <p:strVal val="visible"/>
                                      </p:to>
                                    </p:set>
                                    <p:animEffect transition="in" filter="blinds(horizontal)">
                                      <p:cBhvr>
                                        <p:cTn id="28" dur="500"/>
                                        <p:tgtEl>
                                          <p:spTgt spid="15"/>
                                        </p:tgtEl>
                                      </p:cBhvr>
                                    </p:animEffect>
                                  </p:childTnLst>
                                </p:cTn>
                              </p:par>
                            </p:childTnLst>
                          </p:cTn>
                        </p:par>
                      </p:childTnLst>
                    </p:cTn>
                  </p:par>
                  <p:par>
                    <p:cTn id="29" fill="hold" nodeType="clickPar">
                      <p:stCondLst>
                        <p:cond delay="indefinite"/>
                      </p:stCondLst>
                      <p:childTnLst>
                        <p:par>
                          <p:cTn id="30" fill="hold">
                            <p:stCondLst>
                              <p:cond delay="0"/>
                            </p:stCondLst>
                            <p:childTnLst>
                              <p:par>
                                <p:cTn id="31" presetID="3" presetClass="entr" presetSubtype="10" dur="500" fill="hold" nodeType="clickEffect">
                                  <p:stCondLst>
                                    <p:cond delay="0"/>
                                  </p:stCondLst>
                                  <p:childTnLst>
                                    <p:set>
                                      <p:cBhvr>
                                        <p:cTn id="32" dur="1" fill="hold">
                                          <p:stCondLst>
                                            <p:cond delay="0"/>
                                          </p:stCondLst>
                                        </p:cTn>
                                        <p:tgtEl>
                                          <p:spTgt spid="7"/>
                                        </p:tgtEl>
                                        <p:attrNameLst>
                                          <p:attrName>style.visibility</p:attrName>
                                        </p:attrNameLst>
                                      </p:cBhvr>
                                      <p:to>
                                        <p:strVal val="visible"/>
                                      </p:to>
                                    </p:set>
                                    <p:animEffect transition="in" filter="blinds(horizontal)">
                                      <p:cBhvr>
                                        <p:cTn id="33" dur="500"/>
                                        <p:tgtEl>
                                          <p:spTgt spid="7"/>
                                        </p:tgtEl>
                                      </p:cBhvr>
                                    </p:animEffect>
                                  </p:childTnLst>
                                </p:cTn>
                              </p:par>
                            </p:childTnLst>
                          </p:cTn>
                        </p:par>
                      </p:childTnLst>
                    </p:cTn>
                  </p:par>
                  <p:par>
                    <p:cTn id="34" fill="hold" nodeType="clickPar">
                      <p:stCondLst>
                        <p:cond delay="indefinite"/>
                      </p:stCondLst>
                      <p:childTnLst>
                        <p:par>
                          <p:cTn id="35" fill="hold">
                            <p:stCondLst>
                              <p:cond delay="0"/>
                            </p:stCondLst>
                            <p:childTnLst>
                              <p:par>
                                <p:cTn id="36" presetID="3" presetClass="entr" presetSubtype="10" dur="500" fill="hold" grpId="0" nodeType="clickEffect">
                                  <p:stCondLst>
                                    <p:cond delay="0"/>
                                  </p:stCondLst>
                                  <p:childTnLst>
                                    <p:set>
                                      <p:cBhvr>
                                        <p:cTn id="37" dur="1" fill="hold">
                                          <p:stCondLst>
                                            <p:cond delay="0"/>
                                          </p:stCondLst>
                                        </p:cTn>
                                        <p:tgtEl>
                                          <p:spTgt spid="16"/>
                                        </p:tgtEl>
                                        <p:attrNameLst>
                                          <p:attrName>style.visibility</p:attrName>
                                        </p:attrNameLst>
                                      </p:cBhvr>
                                      <p:to>
                                        <p:strVal val="visible"/>
                                      </p:to>
                                    </p:set>
                                    <p:animEffect transition="in" filter="blinds(horizontal)">
                                      <p:cBhvr>
                                        <p:cTn id="38" dur="500"/>
                                        <p:tgtEl>
                                          <p:spTgt spid="16"/>
                                        </p:tgtEl>
                                      </p:cBhvr>
                                    </p:animEffect>
                                  </p:childTnLst>
                                </p:cTn>
                              </p:par>
                            </p:childTnLst>
                          </p:cTn>
                        </p:par>
                      </p:childTnLst>
                    </p:cTn>
                  </p:par>
                  <p:par>
                    <p:cTn id="39" fill="hold" nodeType="clickPar">
                      <p:stCondLst>
                        <p:cond delay="indefinite"/>
                      </p:stCondLst>
                      <p:childTnLst>
                        <p:par>
                          <p:cTn id="40" fill="hold">
                            <p:stCondLst>
                              <p:cond delay="0"/>
                            </p:stCondLst>
                            <p:childTnLst>
                              <p:par>
                                <p:cTn id="41" presetID="3" presetClass="entr" presetSubtype="10" dur="500"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animEffect transition="in" filter="blinds(horizontal)">
                                      <p:cBhvr>
                                        <p:cTn id="43"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0" grpId="0"/>
      <p:bldP spid="9" grpId="0"/>
      <p:bldP spid="10" grpId="0"/>
      <p:bldP spid="15" grpId="0"/>
      <p:bldP spid="16"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pic>
        <p:nvPicPr>
          <p:cNvPr id="4" name="Picture 4" title=""/>
          <p:cNvPicPr>
            <a:picLocks noChangeAspect="1" noChangeArrowheads="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bwMode="auto">
          <a:xfrm>
            <a:off x="36042" y="-20639"/>
            <a:ext cx="2842495" cy="1974290"/>
          </a:xfrm>
          <a:prstGeom prst="rect">
            <a:avLst/>
          </a:prstGeom>
          <a:noFill/>
          <a:extLst>
            <a:ext uri="{909E8E84-426E-40DD-AFC4-6F175D3DCCD1}">
              <a14:hiddenFill xmlns:a14="http://schemas.microsoft.com/office/drawing/2010/main">
                <a:solidFill>
                  <a:srgbClr val="FFFFFF"/>
                </a:solidFill>
              </a14:hiddenFill>
            </a:ext>
          </a:extLst>
        </p:spPr>
      </p:pic>
      <p:sp>
        <p:nvSpPr>
          <p:cNvPr id="3" name="文本框 2" title=""/>
          <p:cNvSpPr txBox="1"/>
          <p:nvPr>
            <p:custDataLst>
              <p:tags r:id="rId6"/>
            </p:custDataLst>
          </p:nvPr>
        </p:nvSpPr>
        <p:spPr>
          <a:xfrm>
            <a:off x="754380" y="711994"/>
            <a:ext cx="6922294" cy="461665"/>
          </a:xfrm>
          <a:prstGeom prst="rect">
            <a:avLst/>
          </a:prstGeom>
          <a:noFill/>
        </p:spPr>
        <p:txBody>
          <a:bodyPr wrap="square" rtlCol="0">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zh-CN"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rPr>
              <a:t>第三步</a:t>
            </a:r>
            <a:r>
              <a:rPr lang="en-US" altLang="zh-CN" sz="2400" b="1">
                <a:solidFill>
                  <a:srgbClr val="FF0000"/>
                </a:solidFill>
                <a:latin typeface="楷体" panose="02010609060101010101" pitchFamily="49" charset="-122"/>
                <a:ea typeface="楷体" panose="02010609060101010101" pitchFamily="49" charset="-122"/>
                <a:cs typeface="楷体" panose="02010609060101010101" pitchFamily="49" charset="-122"/>
              </a:rPr>
              <a:t>:</a:t>
            </a:r>
            <a:r>
              <a:rPr lang="zh-CN"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rPr>
              <a:t>整合信息，组织答案</a:t>
            </a:r>
            <a:endParaRPr lang="zh-CN"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endParaRPr>
          </a:p>
        </p:txBody>
      </p:sp>
      <p:sp>
        <p:nvSpPr>
          <p:cNvPr id="100" name="文本框 99" title=""/>
          <p:cNvSpPr txBox="1"/>
          <p:nvPr>
            <p:custDataLst>
              <p:tags r:id="rId7"/>
            </p:custDataLst>
          </p:nvPr>
        </p:nvSpPr>
        <p:spPr>
          <a:xfrm>
            <a:off x="556737" y="1185387"/>
            <a:ext cx="8236744" cy="3647152"/>
          </a:xfrm>
          <a:prstGeom prst="rect">
            <a:avLst/>
          </a:prstGeom>
          <a:noFill/>
          <a:ln w="9525">
            <a:noFill/>
          </a:ln>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en-US" altLang="zh-CN" sz="2100">
                <a:solidFill>
                  <a:srgbClr val="000000"/>
                </a:solidFill>
                <a:latin typeface="Calibri"/>
                <a:ea typeface="微软雅黑"/>
                <a:cs typeface="Arial"/>
              </a:rPr>
              <a:t>        </a:t>
            </a:r>
            <a:r>
              <a:rPr lang="en-US" altLang="zh-CN" sz="2100" b="1">
                <a:solidFill>
                  <a:srgbClr val="000000"/>
                </a:solidFill>
                <a:latin typeface="楷体" panose="02010609060101010101" pitchFamily="49" charset="-122"/>
                <a:ea typeface="楷体" panose="02010609060101010101" pitchFamily="49" charset="-122"/>
                <a:cs typeface="楷体" panose="02010609060101010101" pitchFamily="49" charset="-122"/>
              </a:rPr>
              <a:t> </a:t>
            </a:r>
            <a:r>
              <a:rPr lang="zh-CN" altLang="en-US" sz="2100" b="1">
                <a:solidFill>
                  <a:srgbClr val="000000"/>
                </a:solidFill>
                <a:latin typeface="楷体" panose="02010609060101010101" pitchFamily="49" charset="-122"/>
                <a:ea typeface="楷体" panose="02010609060101010101" pitchFamily="49" charset="-122"/>
                <a:cs typeface="楷体" panose="02010609060101010101" pitchFamily="49" charset="-122"/>
              </a:rPr>
              <a:t>国家</a:t>
            </a:r>
            <a:r>
              <a:rPr lang="zh-CN" altLang="en-US" sz="2100" b="1">
                <a:solidFill>
                  <a:prstClr val="black"/>
                </a:solidFill>
                <a:latin typeface="楷体" panose="02010609060101010101" pitchFamily="49" charset="-122"/>
                <a:ea typeface="楷体" panose="02010609060101010101" pitchFamily="49" charset="-122"/>
                <a:cs typeface="楷体" panose="02010609060101010101" pitchFamily="49" charset="-122"/>
              </a:rPr>
              <a:t>要振兴，就必须</a:t>
            </a:r>
            <a:r>
              <a:rPr lang="zh-CN" altLang="en-US" sz="2100" b="1">
                <a:solidFill>
                  <a:srgbClr val="FF0000"/>
                </a:solidFill>
                <a:latin typeface="楷体" panose="02010609060101010101" pitchFamily="49" charset="-122"/>
                <a:ea typeface="楷体" panose="02010609060101010101" pitchFamily="49" charset="-122"/>
                <a:cs typeface="楷体" panose="02010609060101010101" pitchFamily="49" charset="-122"/>
              </a:rPr>
              <a:t>在历史前进的逻辑中前进，遵循人类社会发展的一般规律。</a:t>
            </a:r>
            <a:r>
              <a:rPr lang="zh-CN" altLang="en-US" sz="2100" b="1">
                <a:solidFill>
                  <a:prstClr val="black"/>
                </a:solidFill>
                <a:latin typeface="楷体" panose="02010609060101010101" pitchFamily="49" charset="-122"/>
                <a:ea typeface="楷体" panose="02010609060101010101" pitchFamily="49" charset="-122"/>
                <a:cs typeface="楷体" panose="02010609060101010101" pitchFamily="49" charset="-122"/>
              </a:rPr>
              <a:t>一百多年来，中国共产党团结带领人民，进行了新民主主义革命，推进社会主义革命和建设，在改革开放中建设中国特色社会主义，</a:t>
            </a:r>
            <a:r>
              <a:rPr lang="zh-CN" altLang="en-US" sz="2100" b="1">
                <a:solidFill>
                  <a:srgbClr val="FF0000"/>
                </a:solidFill>
                <a:latin typeface="楷体" panose="02010609060101010101" pitchFamily="49" charset="-122"/>
                <a:ea typeface="楷体" panose="02010609060101010101" pitchFamily="49" charset="-122"/>
                <a:cs typeface="楷体" panose="02010609060101010101" pitchFamily="49" charset="-122"/>
              </a:rPr>
              <a:t>带领中华民族迎来了从站起来、富起来到强起来的伟大飞跃。     </a:t>
            </a:r>
            <a:endParaRPr lang="zh-CN" altLang="en-US" sz="2100" b="1">
              <a:solidFill>
                <a:srgbClr val="FF0000"/>
              </a:solidFill>
              <a:latin typeface="楷体" panose="02010609060101010101" pitchFamily="49" charset="-122"/>
              <a:ea typeface="楷体" panose="02010609060101010101" pitchFamily="49" charset="-122"/>
              <a:cs typeface="楷体" panose="02010609060101010101" pitchFamily="49" charset="-122"/>
            </a:endParaRPr>
          </a:p>
          <a:p>
            <a:r>
              <a:rPr lang="zh-CN" altLang="en-US" sz="2100" b="1">
                <a:solidFill>
                  <a:prstClr val="black"/>
                </a:solidFill>
                <a:latin typeface="楷体" panose="02010609060101010101" pitchFamily="49" charset="-122"/>
                <a:ea typeface="楷体" panose="02010609060101010101" pitchFamily="49" charset="-122"/>
                <a:cs typeface="楷体" panose="02010609060101010101" pitchFamily="49" charset="-122"/>
              </a:rPr>
              <a:t> </a:t>
            </a:r>
            <a:r>
              <a:rPr lang="en-US" altLang="zh-CN" sz="2100" b="1">
                <a:solidFill>
                  <a:prstClr val="black"/>
                </a:solidFill>
                <a:latin typeface="楷体" panose="02010609060101010101" pitchFamily="49" charset="-122"/>
                <a:ea typeface="楷体" panose="02010609060101010101" pitchFamily="49" charset="-122"/>
                <a:cs typeface="楷体" panose="02010609060101010101" pitchFamily="49" charset="-122"/>
              </a:rPr>
              <a:t>   </a:t>
            </a:r>
            <a:r>
              <a:rPr lang="zh-CN" altLang="en-US" sz="2100" b="1">
                <a:solidFill>
                  <a:prstClr val="black"/>
                </a:solidFill>
                <a:latin typeface="楷体" panose="02010609060101010101" pitchFamily="49" charset="-122"/>
                <a:ea typeface="楷体" panose="02010609060101010101" pitchFamily="49" charset="-122"/>
                <a:cs typeface="楷体" panose="02010609060101010101" pitchFamily="49" charset="-122"/>
              </a:rPr>
              <a:t>进入新时代，在习近平新时代中国特色社会主义思想的指导下，党深刻把握经济全球化</a:t>
            </a:r>
            <a:r>
              <a:rPr lang="zh-CN" altLang="en-US" sz="2100" b="1">
                <a:solidFill>
                  <a:srgbClr val="FF0000"/>
                </a:solidFill>
                <a:latin typeface="楷体" panose="02010609060101010101" pitchFamily="49" charset="-122"/>
                <a:ea typeface="楷体" panose="02010609060101010101" pitchFamily="49" charset="-122"/>
                <a:cs typeface="楷体" panose="02010609060101010101" pitchFamily="49" charset="-122"/>
              </a:rPr>
              <a:t>趋势</a:t>
            </a:r>
            <a:r>
              <a:rPr lang="zh-CN" altLang="en-US" sz="2100" b="1">
                <a:solidFill>
                  <a:prstClr val="black"/>
                </a:solidFill>
                <a:latin typeface="楷体" panose="02010609060101010101" pitchFamily="49" charset="-122"/>
                <a:ea typeface="楷体" panose="02010609060101010101" pitchFamily="49" charset="-122"/>
                <a:cs typeface="楷体" panose="02010609060101010101" pitchFamily="49" charset="-122"/>
              </a:rPr>
              <a:t>，顺应和平与发展的时代</a:t>
            </a:r>
            <a:r>
              <a:rPr lang="zh-CN" altLang="en-US" sz="2100" b="1">
                <a:solidFill>
                  <a:srgbClr val="FF0000"/>
                </a:solidFill>
                <a:latin typeface="楷体" panose="02010609060101010101" pitchFamily="49" charset="-122"/>
                <a:ea typeface="楷体" panose="02010609060101010101" pitchFamily="49" charset="-122"/>
                <a:cs typeface="楷体" panose="02010609060101010101" pitchFamily="49" charset="-122"/>
              </a:rPr>
              <a:t>潮流</a:t>
            </a:r>
            <a:r>
              <a:rPr lang="zh-CN" altLang="en-US" sz="2100" b="1">
                <a:solidFill>
                  <a:prstClr val="black"/>
                </a:solidFill>
                <a:latin typeface="楷体" panose="02010609060101010101" pitchFamily="49" charset="-122"/>
                <a:ea typeface="楷体" panose="02010609060101010101" pitchFamily="49" charset="-122"/>
                <a:cs typeface="楷体" panose="02010609060101010101" pitchFamily="49" charset="-122"/>
              </a:rPr>
              <a:t>，以实际行动</a:t>
            </a:r>
            <a:r>
              <a:rPr lang="zh-CN" altLang="en-US" sz="2100" b="1">
                <a:solidFill>
                  <a:srgbClr val="FF0000"/>
                </a:solidFill>
                <a:latin typeface="楷体" panose="02010609060101010101" pitchFamily="49" charset="-122"/>
                <a:ea typeface="楷体" panose="02010609060101010101" pitchFamily="49" charset="-122"/>
                <a:cs typeface="楷体" panose="02010609060101010101" pitchFamily="49" charset="-122"/>
              </a:rPr>
              <a:t>构建人类命运共同体</a:t>
            </a:r>
            <a:r>
              <a:rPr lang="zh-CN" altLang="en-US" sz="2100" b="1">
                <a:solidFill>
                  <a:prstClr val="black"/>
                </a:solidFill>
                <a:latin typeface="楷体" panose="02010609060101010101" pitchFamily="49" charset="-122"/>
                <a:ea typeface="楷体" panose="02010609060101010101" pitchFamily="49" charset="-122"/>
                <a:cs typeface="楷体" panose="02010609060101010101" pitchFamily="49" charset="-122"/>
              </a:rPr>
              <a:t>，走出一条中国式现代化道路，为世界发展不断贡献中国智慧和中国力量。     </a:t>
            </a:r>
            <a:endParaRPr lang="zh-CN" altLang="en-US" sz="2100" b="1">
              <a:solidFill>
                <a:prstClr val="black"/>
              </a:solidFill>
              <a:latin typeface="楷体" panose="02010609060101010101" pitchFamily="49" charset="-122"/>
              <a:ea typeface="楷体" panose="02010609060101010101" pitchFamily="49" charset="-122"/>
              <a:cs typeface="楷体" panose="02010609060101010101" pitchFamily="49" charset="-122"/>
            </a:endParaRPr>
          </a:p>
          <a:p>
            <a:r>
              <a:rPr lang="zh-CN" altLang="en-US" sz="2100" b="1">
                <a:solidFill>
                  <a:prstClr val="black"/>
                </a:solidFill>
                <a:latin typeface="楷体" panose="02010609060101010101" pitchFamily="49" charset="-122"/>
                <a:ea typeface="楷体" panose="02010609060101010101" pitchFamily="49" charset="-122"/>
                <a:cs typeface="楷体" panose="02010609060101010101" pitchFamily="49" charset="-122"/>
              </a:rPr>
              <a:t> </a:t>
            </a:r>
            <a:r>
              <a:rPr lang="en-US" altLang="zh-CN" sz="2100" b="1">
                <a:solidFill>
                  <a:prstClr val="black"/>
                </a:solidFill>
                <a:latin typeface="楷体" panose="02010609060101010101" pitchFamily="49" charset="-122"/>
                <a:ea typeface="楷体" panose="02010609060101010101" pitchFamily="49" charset="-122"/>
                <a:cs typeface="楷体" panose="02010609060101010101" pitchFamily="49" charset="-122"/>
              </a:rPr>
              <a:t>   </a:t>
            </a:r>
            <a:r>
              <a:rPr lang="zh-CN" altLang="en-US" sz="2100" b="1">
                <a:solidFill>
                  <a:prstClr val="black"/>
                </a:solidFill>
                <a:latin typeface="楷体" panose="02010609060101010101" pitchFamily="49" charset="-122"/>
                <a:ea typeface="楷体" panose="02010609060101010101" pitchFamily="49" charset="-122"/>
                <a:cs typeface="楷体" panose="02010609060101010101" pitchFamily="49" charset="-122"/>
              </a:rPr>
              <a:t>我们要坚持党的领导，坚持走中国特色社会主义道路，勇担实现中华民族伟大复兴的重任。 </a:t>
            </a:r>
            <a:endParaRPr lang="zh-CN" altLang="en-US" sz="2100" b="1">
              <a:solidFill>
                <a:prstClr val="black"/>
              </a:solidFill>
              <a:latin typeface="楷体" panose="02010609060101010101" pitchFamily="49" charset="-122"/>
              <a:ea typeface="楷体" panose="02010609060101010101" pitchFamily="49" charset="-122"/>
              <a:cs typeface="楷体" panose="02010609060101010101" pitchFamily="49" charset="-122"/>
            </a:endParaRPr>
          </a:p>
        </p:txBody>
      </p:sp>
      <p:grpSp>
        <p:nvGrpSpPr>
          <p:cNvPr id="12" name="组合 11" title=""/>
          <p:cNvGrpSpPr/>
          <p:nvPr>
            <p:custDataLst>
              <p:tags r:id="rId8"/>
            </p:custDataLst>
          </p:nvPr>
        </p:nvGrpSpPr>
        <p:grpSpPr>
          <a:xfrm>
            <a:off x="733902" y="13335"/>
            <a:ext cx="2561749" cy="565785"/>
            <a:chOff x="2440" y="994"/>
            <a:chExt cx="4280" cy="944"/>
          </a:xfrm>
        </p:grpSpPr>
        <p:sp>
          <p:nvSpPr>
            <p:cNvPr id="5" name="图文框 4"/>
            <p:cNvSpPr/>
            <p:nvPr>
              <p:custDataLst>
                <p:tags r:id="rId9"/>
              </p:custDataLst>
            </p:nvPr>
          </p:nvSpPr>
          <p:spPr>
            <a:xfrm>
              <a:off x="3088" y="994"/>
              <a:ext cx="3632" cy="944"/>
            </a:xfrm>
            <a:prstGeom prst="fram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a:ea typeface="+mn-ea"/>
                  <a:cs typeface="+mn-cs"/>
                </a:defRPr>
              </a:lvl1pPr>
              <a:lvl2pPr marL="342900" algn="l" defTabSz="685800" rtl="0" eaLnBrk="1" latinLnBrk="0" hangingPunct="1">
                <a:defRPr sz="1350" kern="1200">
                  <a:solidFill>
                    <a:srgbClr val="FFFFFF"/>
                  </a:solidFill>
                  <a:latin typeface="Calibri"/>
                  <a:ea typeface="+mn-ea"/>
                  <a:cs typeface="+mn-cs"/>
                </a:defRPr>
              </a:lvl2pPr>
              <a:lvl3pPr marL="685800" algn="l" defTabSz="685800" rtl="0" eaLnBrk="1" latinLnBrk="0" hangingPunct="1">
                <a:defRPr sz="1350" kern="1200">
                  <a:solidFill>
                    <a:srgbClr val="FFFFFF"/>
                  </a:solidFill>
                  <a:latin typeface="Calibri"/>
                  <a:ea typeface="+mn-ea"/>
                  <a:cs typeface="+mn-cs"/>
                </a:defRPr>
              </a:lvl3pPr>
              <a:lvl4pPr marL="1028700" algn="l" defTabSz="685800" rtl="0" eaLnBrk="1" latinLnBrk="0" hangingPunct="1">
                <a:defRPr sz="1350" kern="1200">
                  <a:solidFill>
                    <a:srgbClr val="FFFFFF"/>
                  </a:solidFill>
                  <a:latin typeface="Calibri"/>
                  <a:ea typeface="+mn-ea"/>
                  <a:cs typeface="+mn-cs"/>
                </a:defRPr>
              </a:lvl4pPr>
              <a:lvl5pPr marL="1371600" algn="l" defTabSz="685800" rtl="0" eaLnBrk="1" latinLnBrk="0" hangingPunct="1">
                <a:defRPr sz="1350" kern="1200">
                  <a:solidFill>
                    <a:srgbClr val="FFFFFF"/>
                  </a:solidFill>
                  <a:latin typeface="Calibri"/>
                  <a:ea typeface="+mn-ea"/>
                  <a:cs typeface="+mn-cs"/>
                </a:defRPr>
              </a:lvl5pPr>
              <a:lvl6pPr marL="1714500" algn="l" defTabSz="685800" rtl="0" eaLnBrk="1" latinLnBrk="0" hangingPunct="1">
                <a:defRPr sz="1350" kern="1200">
                  <a:solidFill>
                    <a:srgbClr val="FFFFFF"/>
                  </a:solidFill>
                  <a:latin typeface="Calibri"/>
                  <a:ea typeface="+mn-ea"/>
                  <a:cs typeface="+mn-cs"/>
                </a:defRPr>
              </a:lvl6pPr>
              <a:lvl7pPr marL="2057400" algn="l" defTabSz="685800" rtl="0" eaLnBrk="1" latinLnBrk="0" hangingPunct="1">
                <a:defRPr sz="1350" kern="1200">
                  <a:solidFill>
                    <a:srgbClr val="FFFFFF"/>
                  </a:solidFill>
                  <a:latin typeface="Calibri"/>
                  <a:ea typeface="+mn-ea"/>
                  <a:cs typeface="+mn-cs"/>
                </a:defRPr>
              </a:lvl7pPr>
              <a:lvl8pPr marL="2400300" algn="l" defTabSz="685800" rtl="0" eaLnBrk="1" latinLnBrk="0" hangingPunct="1">
                <a:defRPr sz="1350" kern="1200">
                  <a:solidFill>
                    <a:srgbClr val="FFFFFF"/>
                  </a:solidFill>
                  <a:latin typeface="Calibri"/>
                  <a:ea typeface="+mn-ea"/>
                  <a:cs typeface="+mn-cs"/>
                </a:defRPr>
              </a:lvl8pPr>
              <a:lvl9pPr marL="2743200" algn="l" defTabSz="685800" rtl="0" eaLnBrk="1" latinLnBrk="0" hangingPunct="1">
                <a:defRPr sz="1350" kern="1200">
                  <a:solidFill>
                    <a:srgbClr val="FFFFFF"/>
                  </a:solidFill>
                  <a:latin typeface="Calibri"/>
                  <a:ea typeface="+mn-ea"/>
                  <a:cs typeface="+mn-cs"/>
                </a:defRPr>
              </a:lvl9pPr>
            </a:lstStyle>
            <a:p>
              <a:pPr algn="ctr"/>
              <a:endParaRPr lang="zh-CN" altLang="en-US">
                <a:solidFill>
                  <a:prstClr val="black"/>
                </a:solidFill>
                <a:latin typeface="Calibri"/>
                <a:ea typeface="微软雅黑"/>
                <a:cs typeface="Arial"/>
              </a:endParaRPr>
            </a:p>
          </p:txBody>
        </p:sp>
        <p:sp>
          <p:nvSpPr>
            <p:cNvPr id="8" name="六边形 7"/>
            <p:cNvSpPr/>
            <p:nvPr>
              <p:custDataLst>
                <p:tags r:id="rId10"/>
              </p:custDataLst>
            </p:nvPr>
          </p:nvSpPr>
          <p:spPr>
            <a:xfrm>
              <a:off x="2440" y="994"/>
              <a:ext cx="1104" cy="944"/>
            </a:xfrm>
            <a:prstGeom prst="hexagon">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a:ea typeface="+mn-ea"/>
                  <a:cs typeface="+mn-cs"/>
                </a:defRPr>
              </a:lvl1pPr>
              <a:lvl2pPr marL="342900" algn="l" defTabSz="685800" rtl="0" eaLnBrk="1" latinLnBrk="0" hangingPunct="1">
                <a:defRPr sz="1350" kern="1200">
                  <a:solidFill>
                    <a:srgbClr val="FFFFFF"/>
                  </a:solidFill>
                  <a:latin typeface="Calibri"/>
                  <a:ea typeface="+mn-ea"/>
                  <a:cs typeface="+mn-cs"/>
                </a:defRPr>
              </a:lvl2pPr>
              <a:lvl3pPr marL="685800" algn="l" defTabSz="685800" rtl="0" eaLnBrk="1" latinLnBrk="0" hangingPunct="1">
                <a:defRPr sz="1350" kern="1200">
                  <a:solidFill>
                    <a:srgbClr val="FFFFFF"/>
                  </a:solidFill>
                  <a:latin typeface="Calibri"/>
                  <a:ea typeface="+mn-ea"/>
                  <a:cs typeface="+mn-cs"/>
                </a:defRPr>
              </a:lvl3pPr>
              <a:lvl4pPr marL="1028700" algn="l" defTabSz="685800" rtl="0" eaLnBrk="1" latinLnBrk="0" hangingPunct="1">
                <a:defRPr sz="1350" kern="1200">
                  <a:solidFill>
                    <a:srgbClr val="FFFFFF"/>
                  </a:solidFill>
                  <a:latin typeface="Calibri"/>
                  <a:ea typeface="+mn-ea"/>
                  <a:cs typeface="+mn-cs"/>
                </a:defRPr>
              </a:lvl4pPr>
              <a:lvl5pPr marL="1371600" algn="l" defTabSz="685800" rtl="0" eaLnBrk="1" latinLnBrk="0" hangingPunct="1">
                <a:defRPr sz="1350" kern="1200">
                  <a:solidFill>
                    <a:srgbClr val="FFFFFF"/>
                  </a:solidFill>
                  <a:latin typeface="Calibri"/>
                  <a:ea typeface="+mn-ea"/>
                  <a:cs typeface="+mn-cs"/>
                </a:defRPr>
              </a:lvl5pPr>
              <a:lvl6pPr marL="1714500" algn="l" defTabSz="685800" rtl="0" eaLnBrk="1" latinLnBrk="0" hangingPunct="1">
                <a:defRPr sz="1350" kern="1200">
                  <a:solidFill>
                    <a:srgbClr val="FFFFFF"/>
                  </a:solidFill>
                  <a:latin typeface="Calibri"/>
                  <a:ea typeface="+mn-ea"/>
                  <a:cs typeface="+mn-cs"/>
                </a:defRPr>
              </a:lvl6pPr>
              <a:lvl7pPr marL="2057400" algn="l" defTabSz="685800" rtl="0" eaLnBrk="1" latinLnBrk="0" hangingPunct="1">
                <a:defRPr sz="1350" kern="1200">
                  <a:solidFill>
                    <a:srgbClr val="FFFFFF"/>
                  </a:solidFill>
                  <a:latin typeface="Calibri"/>
                  <a:ea typeface="+mn-ea"/>
                  <a:cs typeface="+mn-cs"/>
                </a:defRPr>
              </a:lvl7pPr>
              <a:lvl8pPr marL="2400300" algn="l" defTabSz="685800" rtl="0" eaLnBrk="1" latinLnBrk="0" hangingPunct="1">
                <a:defRPr sz="1350" kern="1200">
                  <a:solidFill>
                    <a:srgbClr val="FFFFFF"/>
                  </a:solidFill>
                  <a:latin typeface="Calibri"/>
                  <a:ea typeface="+mn-ea"/>
                  <a:cs typeface="+mn-cs"/>
                </a:defRPr>
              </a:lvl8pPr>
              <a:lvl9pPr marL="2743200" algn="l" defTabSz="685800" rtl="0" eaLnBrk="1" latinLnBrk="0" hangingPunct="1">
                <a:defRPr sz="1350" kern="1200">
                  <a:solidFill>
                    <a:srgbClr val="FFFFFF"/>
                  </a:solidFill>
                  <a:latin typeface="Calibri"/>
                  <a:ea typeface="+mn-ea"/>
                  <a:cs typeface="+mn-cs"/>
                </a:defRPr>
              </a:lvl9pPr>
            </a:lstStyle>
            <a:p>
              <a:pPr algn="ctr"/>
              <a:endParaRPr lang="zh-CN" altLang="en-US">
                <a:solidFill>
                  <a:prstClr val="white"/>
                </a:solidFill>
                <a:latin typeface="Calibri"/>
                <a:ea typeface="微软雅黑"/>
                <a:cs typeface="Arial"/>
              </a:endParaRPr>
            </a:p>
          </p:txBody>
        </p:sp>
      </p:grpSp>
      <p:sp>
        <p:nvSpPr>
          <p:cNvPr id="2" name="文本框 1" title=""/>
          <p:cNvSpPr txBox="1"/>
          <p:nvPr>
            <p:custDataLst>
              <p:tags r:id="rId11"/>
            </p:custDataLst>
          </p:nvPr>
        </p:nvSpPr>
        <p:spPr>
          <a:xfrm>
            <a:off x="1431608" y="27623"/>
            <a:ext cx="4572000" cy="507831"/>
          </a:xfrm>
          <a:prstGeom prst="rect">
            <a:avLst/>
          </a:prstGeom>
          <a:noFill/>
        </p:spPr>
        <p:txBody>
          <a:bodyPr wrap="square" rtlCol="0" anchor="t">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zh-CN" altLang="en-US" sz="2700" b="1">
                <a:solidFill>
                  <a:prstClr val="black"/>
                </a:solidFill>
                <a:latin typeface="Calibri"/>
                <a:ea typeface="微软雅黑"/>
                <a:cs typeface="Arial"/>
                <a:sym typeface="+mn-ea"/>
              </a:rPr>
              <a:t>解题思路</a:t>
            </a:r>
            <a:endParaRPr lang="zh-CN" altLang="en-US" sz="2700" b="1">
              <a:solidFill>
                <a:prstClr val="black"/>
              </a:solidFill>
              <a:latin typeface="Calibri"/>
              <a:ea typeface="微软雅黑"/>
              <a:cs typeface="Arial"/>
              <a:sym typeface="+mn-ea"/>
            </a:endParaRPr>
          </a:p>
        </p:txBody>
      </p:sp>
      <p:sp>
        <p:nvSpPr>
          <p:cNvPr id="6" name="文本框 5" title=""/>
          <p:cNvSpPr txBox="1"/>
          <p:nvPr>
            <p:custDataLst>
              <p:tags r:id="rId12"/>
            </p:custDataLst>
          </p:nvPr>
        </p:nvSpPr>
        <p:spPr>
          <a:xfrm>
            <a:off x="754380" y="27622"/>
            <a:ext cx="631984" cy="553998"/>
          </a:xfrm>
          <a:prstGeom prst="rect">
            <a:avLst/>
          </a:prstGeom>
          <a:noFill/>
        </p:spPr>
        <p:txBody>
          <a:bodyPr wrap="square" rtlCol="0">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en-US" altLang="zh-CN" sz="3000" b="1">
                <a:solidFill>
                  <a:prstClr val="black"/>
                </a:solidFill>
                <a:latin typeface="Calibri"/>
                <a:ea typeface="微软雅黑"/>
                <a:cs typeface="Arial"/>
              </a:rPr>
              <a:t>02</a:t>
            </a:r>
            <a:endParaRPr lang="en-US" altLang="zh-CN" sz="3000" b="1">
              <a:solidFill>
                <a:prstClr val="black"/>
              </a:solidFill>
              <a:latin typeface="Calibri"/>
              <a:ea typeface="微软雅黑"/>
              <a:cs typeface="Arial"/>
            </a:endParaRPr>
          </a:p>
        </p:txBody>
      </p:sp>
    </p:spTree>
  </p:cSld>
  <p:clrMapOvr>
    <a:masterClrMapping/>
  </p:clrMapOvr>
  <p:transition>
    <p:wipe/>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pic>
        <p:nvPicPr>
          <p:cNvPr id="4" name="Picture 4" title=""/>
          <p:cNvPicPr>
            <a:picLocks noChangeAspect="1" noChangeArrowheads="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bwMode="auto">
          <a:xfrm>
            <a:off x="5562" y="-20639"/>
            <a:ext cx="2842495" cy="197429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title=""/>
          <p:cNvSpPr txBox="1"/>
          <p:nvPr>
            <p:custDataLst>
              <p:tags r:id="rId6"/>
            </p:custDataLst>
          </p:nvPr>
        </p:nvSpPr>
        <p:spPr>
          <a:xfrm>
            <a:off x="4842082" y="2845169"/>
            <a:ext cx="2591633" cy="461665"/>
          </a:xfrm>
          <a:prstGeom prst="rect">
            <a:avLst/>
          </a:prstGeom>
          <a:noFill/>
        </p:spPr>
        <p:txBody>
          <a:bodyPr wrap="square" rtlCol="0">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sz="2400" b="1">
              <a:solidFill>
                <a:prstClr val="black"/>
              </a:solidFill>
              <a:latin typeface="Calibri"/>
              <a:ea typeface="微软雅黑"/>
              <a:cs typeface="Arial"/>
            </a:endParaRPr>
          </a:p>
        </p:txBody>
      </p:sp>
      <p:sp>
        <p:nvSpPr>
          <p:cNvPr id="100" name="文本框 99" title=""/>
          <p:cNvSpPr txBox="1"/>
          <p:nvPr>
            <p:custDataLst>
              <p:tags r:id="rId7"/>
            </p:custDataLst>
          </p:nvPr>
        </p:nvSpPr>
        <p:spPr>
          <a:xfrm>
            <a:off x="713423" y="873443"/>
            <a:ext cx="7905274" cy="3624069"/>
          </a:xfrm>
          <a:prstGeom prst="rect">
            <a:avLst/>
          </a:prstGeom>
          <a:noFill/>
          <a:ln w="9525">
            <a:noFill/>
          </a:ln>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zh-CN"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rPr>
              <a:t>（山东省</a:t>
            </a:r>
            <a:r>
              <a:rPr lang="en-US" altLang="zh-CN" sz="2400" b="1">
                <a:solidFill>
                  <a:srgbClr val="FF0000"/>
                </a:solidFill>
                <a:latin typeface="楷体" panose="02010609060101010101" pitchFamily="49" charset="-122"/>
                <a:ea typeface="楷体" panose="02010609060101010101" pitchFamily="49" charset="-122"/>
                <a:cs typeface="楷体" panose="02010609060101010101" pitchFamily="49" charset="-122"/>
              </a:rPr>
              <a:t>2021</a:t>
            </a:r>
            <a:r>
              <a:rPr lang="zh-CN"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rPr>
              <a:t>）</a:t>
            </a:r>
            <a:r>
              <a:rPr lang="en-US" altLang="zh-CN" sz="2400" b="1">
                <a:solidFill>
                  <a:srgbClr val="FF0000"/>
                </a:solidFill>
                <a:latin typeface="楷体" panose="02010609060101010101" pitchFamily="49" charset="-122"/>
                <a:ea typeface="楷体" panose="02010609060101010101" pitchFamily="49" charset="-122"/>
                <a:cs typeface="楷体" panose="02010609060101010101" pitchFamily="49" charset="-122"/>
              </a:rPr>
              <a:t>20.</a:t>
            </a:r>
            <a:r>
              <a:rPr lang="zh-CN" altLang="en-US" sz="2400" b="1">
                <a:solidFill>
                  <a:srgbClr val="000000"/>
                </a:solidFill>
                <a:latin typeface="楷体" panose="02010609060101010101" pitchFamily="49" charset="-122"/>
                <a:ea typeface="楷体" panose="02010609060101010101" pitchFamily="49" charset="-122"/>
                <a:cs typeface="楷体" panose="02010609060101010101" pitchFamily="49" charset="-122"/>
              </a:rPr>
              <a:t>结合材料</a:t>
            </a:r>
            <a:r>
              <a:rPr lang="en-US" sz="2400" b="1">
                <a:solidFill>
                  <a:srgbClr val="000000"/>
                </a:solidFill>
                <a:latin typeface="楷体" panose="02010609060101010101" pitchFamily="49" charset="-122"/>
                <a:ea typeface="楷体" panose="02010609060101010101" pitchFamily="49" charset="-122"/>
                <a:cs typeface="楷体" panose="02010609060101010101" pitchFamily="49" charset="-122"/>
              </a:rPr>
              <a:t>,</a:t>
            </a:r>
            <a:r>
              <a:rPr lang="zh-CN" altLang="en-US" sz="2400" b="1">
                <a:solidFill>
                  <a:srgbClr val="000000"/>
                </a:solidFill>
                <a:latin typeface="楷体" panose="02010609060101010101" pitchFamily="49" charset="-122"/>
                <a:ea typeface="楷体" panose="02010609060101010101" pitchFamily="49" charset="-122"/>
                <a:cs typeface="楷体" panose="02010609060101010101" pitchFamily="49" charset="-122"/>
              </a:rPr>
              <a:t>综合运用所学知识</a:t>
            </a:r>
            <a:r>
              <a:rPr lang="en-US" sz="2400" b="1">
                <a:solidFill>
                  <a:srgbClr val="000000"/>
                </a:solidFill>
                <a:latin typeface="楷体" panose="02010609060101010101" pitchFamily="49" charset="-122"/>
                <a:ea typeface="楷体" panose="02010609060101010101" pitchFamily="49" charset="-122"/>
                <a:cs typeface="楷体" panose="02010609060101010101" pitchFamily="49" charset="-122"/>
              </a:rPr>
              <a:t>,</a:t>
            </a:r>
            <a:r>
              <a:rPr lang="zh-CN" altLang="en-US" sz="2400" b="1">
                <a:solidFill>
                  <a:srgbClr val="000000"/>
                </a:solidFill>
                <a:latin typeface="楷体" panose="02010609060101010101" pitchFamily="49" charset="-122"/>
                <a:ea typeface="楷体" panose="02010609060101010101" pitchFamily="49" charset="-122"/>
                <a:cs typeface="楷体" panose="02010609060101010101" pitchFamily="49" charset="-122"/>
              </a:rPr>
              <a:t>围绕</a:t>
            </a:r>
            <a:r>
              <a:rPr lang="en-US" sz="2400" b="1">
                <a:solidFill>
                  <a:srgbClr val="000000"/>
                </a:solidFill>
                <a:latin typeface="楷体" panose="02010609060101010101" pitchFamily="49" charset="-122"/>
                <a:ea typeface="楷体" panose="02010609060101010101" pitchFamily="49" charset="-122"/>
                <a:cs typeface="楷体" panose="02010609060101010101" pitchFamily="49" charset="-122"/>
              </a:rPr>
              <a:t>“</a:t>
            </a:r>
            <a:r>
              <a:rPr lang="zh-CN" altLang="en-US" sz="2400" b="1">
                <a:solidFill>
                  <a:srgbClr val="000000"/>
                </a:solidFill>
                <a:latin typeface="楷体" panose="02010609060101010101" pitchFamily="49" charset="-122"/>
                <a:ea typeface="楷体" panose="02010609060101010101" pitchFamily="49" charset="-122"/>
                <a:cs typeface="楷体" panose="02010609060101010101" pitchFamily="49" charset="-122"/>
              </a:rPr>
              <a:t>中国以不变的开放姿态应对变局中的世界</a:t>
            </a:r>
            <a:r>
              <a:rPr lang="en-US" sz="2400" b="1">
                <a:solidFill>
                  <a:srgbClr val="000000"/>
                </a:solidFill>
                <a:latin typeface="楷体" panose="02010609060101010101" pitchFamily="49" charset="-122"/>
                <a:ea typeface="楷体" panose="02010609060101010101" pitchFamily="49" charset="-122"/>
                <a:cs typeface="楷体" panose="02010609060101010101" pitchFamily="49" charset="-122"/>
              </a:rPr>
              <a:t>”</a:t>
            </a:r>
            <a:r>
              <a:rPr lang="zh-CN" altLang="en-US" sz="2400" b="1">
                <a:solidFill>
                  <a:srgbClr val="000000"/>
                </a:solidFill>
                <a:latin typeface="楷体" panose="02010609060101010101" pitchFamily="49" charset="-122"/>
                <a:ea typeface="楷体" panose="02010609060101010101" pitchFamily="49" charset="-122"/>
                <a:cs typeface="楷体" panose="02010609060101010101" pitchFamily="49" charset="-122"/>
              </a:rPr>
              <a:t>主题撰写一篇短评。</a:t>
            </a:r>
            <a:r>
              <a:rPr lang="en-US" sz="2400" b="1">
                <a:solidFill>
                  <a:srgbClr val="000000"/>
                </a:solidFill>
                <a:latin typeface="楷体" panose="02010609060101010101" pitchFamily="49" charset="-122"/>
                <a:ea typeface="楷体" panose="02010609060101010101" pitchFamily="49" charset="-122"/>
                <a:cs typeface="楷体" panose="02010609060101010101" pitchFamily="49" charset="-122"/>
              </a:rPr>
              <a:t>(10</a:t>
            </a:r>
            <a:r>
              <a:rPr lang="zh-CN" altLang="en-US" sz="2400" b="1">
                <a:solidFill>
                  <a:srgbClr val="000000"/>
                </a:solidFill>
                <a:latin typeface="楷体" panose="02010609060101010101" pitchFamily="49" charset="-122"/>
                <a:ea typeface="楷体" panose="02010609060101010101" pitchFamily="49" charset="-122"/>
                <a:cs typeface="楷体" panose="02010609060101010101" pitchFamily="49" charset="-122"/>
              </a:rPr>
              <a:t>分</a:t>
            </a:r>
            <a:r>
              <a:rPr lang="en-US" sz="2400" b="1">
                <a:solidFill>
                  <a:srgbClr val="000000"/>
                </a:solidFill>
                <a:latin typeface="楷体" panose="02010609060101010101" pitchFamily="49" charset="-122"/>
                <a:ea typeface="楷体" panose="02010609060101010101" pitchFamily="49" charset="-122"/>
                <a:cs typeface="楷体" panose="02010609060101010101" pitchFamily="49" charset="-122"/>
              </a:rPr>
              <a:t>)</a:t>
            </a:r>
            <a:endParaRPr lang="en-US" sz="2400" b="1">
              <a:solidFill>
                <a:srgbClr val="000000"/>
              </a:solidFill>
              <a:latin typeface="楷体" panose="02010609060101010101" pitchFamily="49" charset="-122"/>
              <a:ea typeface="楷体" panose="02010609060101010101" pitchFamily="49" charset="-122"/>
              <a:cs typeface="楷体" panose="02010609060101010101" pitchFamily="49" charset="-122"/>
            </a:endParaRPr>
          </a:p>
          <a:p>
            <a:r>
              <a:rPr lang="zh-CN"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（山东省</a:t>
            </a:r>
            <a:r>
              <a:rPr lang="en-US" altLang="zh-CN"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2022</a:t>
            </a:r>
            <a:r>
              <a:rPr lang="zh-CN"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a:t>
            </a:r>
            <a:r>
              <a:rPr 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19(3).</a:t>
            </a:r>
            <a:r>
              <a:rPr lang="zh-CN" altLang="en-US" sz="2400" b="1">
                <a:solidFill>
                  <a:srgbClr val="000000"/>
                </a:solidFill>
                <a:latin typeface="楷体" panose="02010609060101010101" pitchFamily="49" charset="-122"/>
                <a:ea typeface="楷体" panose="02010609060101010101" pitchFamily="49" charset="-122"/>
                <a:cs typeface="楷体" panose="02010609060101010101" pitchFamily="49" charset="-122"/>
                <a:sym typeface="+mn-ea"/>
              </a:rPr>
              <a:t>结合材料</a:t>
            </a:r>
            <a:r>
              <a:rPr lang="en-US" sz="2400" b="1">
                <a:solidFill>
                  <a:srgbClr val="000000"/>
                </a:solidFill>
                <a:latin typeface="楷体" panose="02010609060101010101" pitchFamily="49" charset="-122"/>
                <a:ea typeface="楷体" panose="02010609060101010101" pitchFamily="49" charset="-122"/>
                <a:cs typeface="楷体" panose="02010609060101010101" pitchFamily="49" charset="-122"/>
                <a:sym typeface="+mn-ea"/>
              </a:rPr>
              <a:t>,</a:t>
            </a:r>
            <a:r>
              <a:rPr lang="zh-CN" altLang="en-US" sz="2400" b="1">
                <a:solidFill>
                  <a:srgbClr val="000000"/>
                </a:solidFill>
                <a:latin typeface="楷体" panose="02010609060101010101" pitchFamily="49" charset="-122"/>
                <a:ea typeface="楷体" panose="02010609060101010101" pitchFamily="49" charset="-122"/>
                <a:cs typeface="楷体" panose="02010609060101010101" pitchFamily="49" charset="-122"/>
                <a:sym typeface="+mn-ea"/>
              </a:rPr>
              <a:t>运用中国特色社会主义知识</a:t>
            </a:r>
            <a:r>
              <a:rPr lang="en-US" sz="2400" b="1">
                <a:solidFill>
                  <a:srgbClr val="000000"/>
                </a:solidFill>
                <a:latin typeface="楷体" panose="02010609060101010101" pitchFamily="49" charset="-122"/>
                <a:ea typeface="楷体" panose="02010609060101010101" pitchFamily="49" charset="-122"/>
                <a:cs typeface="楷体" panose="02010609060101010101" pitchFamily="49" charset="-122"/>
                <a:sym typeface="+mn-ea"/>
              </a:rPr>
              <a:t>,</a:t>
            </a:r>
            <a:r>
              <a:rPr lang="zh-CN" altLang="en-US" sz="2400" b="1">
                <a:solidFill>
                  <a:srgbClr val="000000"/>
                </a:solidFill>
                <a:latin typeface="楷体" panose="02010609060101010101" pitchFamily="49" charset="-122"/>
                <a:ea typeface="楷体" panose="02010609060101010101" pitchFamily="49" charset="-122"/>
                <a:cs typeface="楷体" panose="02010609060101010101" pitchFamily="49" charset="-122"/>
                <a:sym typeface="+mn-ea"/>
              </a:rPr>
              <a:t>以</a:t>
            </a:r>
            <a:r>
              <a:rPr lang="en-US" sz="2400" b="1">
                <a:solidFill>
                  <a:srgbClr val="000000"/>
                </a:solidFill>
                <a:latin typeface="楷体" panose="02010609060101010101" pitchFamily="49" charset="-122"/>
                <a:ea typeface="楷体" panose="02010609060101010101" pitchFamily="49" charset="-122"/>
                <a:cs typeface="楷体" panose="02010609060101010101" pitchFamily="49" charset="-122"/>
                <a:sym typeface="+mn-ea"/>
              </a:rPr>
              <a:t>“</a:t>
            </a:r>
            <a:r>
              <a:rPr lang="zh-CN" altLang="en-US" sz="2400" b="1">
                <a:solidFill>
                  <a:srgbClr val="000000"/>
                </a:solidFill>
                <a:latin typeface="楷体" panose="02010609060101010101" pitchFamily="49" charset="-122"/>
                <a:ea typeface="楷体" panose="02010609060101010101" pitchFamily="49" charset="-122"/>
                <a:cs typeface="楷体" panose="02010609060101010101" pitchFamily="49" charset="-122"/>
                <a:sym typeface="+mn-ea"/>
              </a:rPr>
              <a:t>继往开来的世纪伟业</a:t>
            </a:r>
            <a:r>
              <a:rPr lang="en-US" sz="2400" b="1">
                <a:solidFill>
                  <a:srgbClr val="000000"/>
                </a:solidFill>
                <a:latin typeface="楷体" panose="02010609060101010101" pitchFamily="49" charset="-122"/>
                <a:ea typeface="楷体" panose="02010609060101010101" pitchFamily="49" charset="-122"/>
                <a:cs typeface="楷体" panose="02010609060101010101" pitchFamily="49" charset="-122"/>
                <a:sym typeface="+mn-ea"/>
              </a:rPr>
              <a:t>”</a:t>
            </a:r>
            <a:r>
              <a:rPr lang="zh-CN" altLang="en-US" sz="2400" b="1">
                <a:solidFill>
                  <a:srgbClr val="000000"/>
                </a:solidFill>
                <a:latin typeface="楷体" panose="02010609060101010101" pitchFamily="49" charset="-122"/>
                <a:ea typeface="楷体" panose="02010609060101010101" pitchFamily="49" charset="-122"/>
                <a:cs typeface="楷体" panose="02010609060101010101" pitchFamily="49" charset="-122"/>
                <a:sym typeface="+mn-ea"/>
              </a:rPr>
              <a:t>为主题撰写一篇短评。</a:t>
            </a:r>
            <a:r>
              <a:rPr lang="en-US" sz="2400" b="1">
                <a:solidFill>
                  <a:srgbClr val="000000"/>
                </a:solidFill>
                <a:latin typeface="楷体" panose="02010609060101010101" pitchFamily="49" charset="-122"/>
                <a:ea typeface="楷体" panose="02010609060101010101" pitchFamily="49" charset="-122"/>
                <a:cs typeface="楷体" panose="02010609060101010101" pitchFamily="49" charset="-122"/>
                <a:sym typeface="+mn-ea"/>
              </a:rPr>
              <a:t>(8</a:t>
            </a:r>
            <a:r>
              <a:rPr lang="zh-CN" altLang="en-US" sz="2400" b="1">
                <a:solidFill>
                  <a:srgbClr val="000000"/>
                </a:solidFill>
                <a:latin typeface="楷体" panose="02010609060101010101" pitchFamily="49" charset="-122"/>
                <a:ea typeface="楷体" panose="02010609060101010101" pitchFamily="49" charset="-122"/>
                <a:cs typeface="楷体" panose="02010609060101010101" pitchFamily="49" charset="-122"/>
                <a:sym typeface="+mn-ea"/>
              </a:rPr>
              <a:t>分</a:t>
            </a:r>
            <a:r>
              <a:rPr lang="en-US" sz="2400" b="1">
                <a:solidFill>
                  <a:srgbClr val="000000"/>
                </a:solidFill>
                <a:latin typeface="楷体" panose="02010609060101010101" pitchFamily="49" charset="-122"/>
                <a:ea typeface="楷体" panose="02010609060101010101" pitchFamily="49" charset="-122"/>
                <a:cs typeface="楷体" panose="02010609060101010101" pitchFamily="49" charset="-122"/>
                <a:sym typeface="+mn-ea"/>
              </a:rPr>
              <a:t>)</a:t>
            </a:r>
            <a:endParaRPr lang="en-US" sz="2400" b="1">
              <a:solidFill>
                <a:srgbClr val="000000"/>
              </a:solidFill>
              <a:latin typeface="楷体" panose="02010609060101010101" pitchFamily="49" charset="-122"/>
              <a:ea typeface="楷体" panose="02010609060101010101" pitchFamily="49" charset="-122"/>
              <a:cs typeface="楷体" panose="02010609060101010101" pitchFamily="49" charset="-122"/>
              <a:sym typeface="+mn-ea"/>
            </a:endParaRPr>
          </a:p>
          <a:p>
            <a:r>
              <a:rPr lang="zh-CN"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（山东省</a:t>
            </a:r>
            <a:r>
              <a:rPr lang="en-US" altLang="zh-CN"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2023</a:t>
            </a:r>
            <a:r>
              <a:rPr lang="zh-CN"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a:t>
            </a:r>
            <a:r>
              <a:rPr lang="en-US" altLang="zh-CN"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20.</a:t>
            </a:r>
            <a:r>
              <a:rPr lang="zh-CN" altLang="en-US" sz="2400" b="1">
                <a:solidFill>
                  <a:prstClr val="black"/>
                </a:solidFill>
                <a:latin typeface="楷体" panose="02010609060101010101" pitchFamily="49" charset="-122"/>
                <a:ea typeface="楷体" panose="02010609060101010101" pitchFamily="49" charset="-122"/>
                <a:cs typeface="楷体" panose="02010609060101010101" pitchFamily="49" charset="-122"/>
                <a:sym typeface="+mn-ea"/>
              </a:rPr>
              <a:t>结合材料，运用中国特色社会主义，当代国际政治与经济知识，以“在历史前进的逻辑中前进”为主题撰写一篇短评。</a:t>
            </a:r>
            <a:endParaRPr lang="zh-CN" altLang="en-US" sz="2400" b="1">
              <a:solidFill>
                <a:prstClr val="black"/>
              </a:solidFill>
              <a:latin typeface="楷体" panose="02010609060101010101" pitchFamily="49" charset="-122"/>
              <a:ea typeface="楷体" panose="02010609060101010101" pitchFamily="49" charset="-122"/>
              <a:cs typeface="楷体" panose="02010609060101010101" pitchFamily="49" charset="-122"/>
            </a:endParaRPr>
          </a:p>
          <a:p>
            <a:endParaRPr lang="en-US" altLang="en-US" b="1">
              <a:solidFill>
                <a:srgbClr val="000000"/>
              </a:solidFill>
              <a:latin typeface="楷体" panose="02010609060101010101" pitchFamily="49" charset="-122"/>
              <a:ea typeface="楷体" panose="02010609060101010101" pitchFamily="49" charset="-122"/>
              <a:cs typeface="楷体" panose="02010609060101010101" pitchFamily="49" charset="-122"/>
            </a:endParaRPr>
          </a:p>
        </p:txBody>
      </p:sp>
      <p:sp>
        <p:nvSpPr>
          <p:cNvPr id="8" name="文本框 7" title=""/>
          <p:cNvSpPr txBox="1"/>
          <p:nvPr>
            <p:custDataLst>
              <p:tags r:id="rId8"/>
            </p:custDataLst>
          </p:nvPr>
        </p:nvSpPr>
        <p:spPr>
          <a:xfrm>
            <a:off x="1491139" y="78582"/>
            <a:ext cx="4572000" cy="507831"/>
          </a:xfrm>
          <a:prstGeom prst="rect">
            <a:avLst/>
          </a:prstGeom>
          <a:noFill/>
        </p:spPr>
        <p:txBody>
          <a:bodyPr wrap="square" rtlCol="0" anchor="t">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zh-CN" altLang="en-US" sz="2700" b="1">
                <a:solidFill>
                  <a:prstClr val="black"/>
                </a:solidFill>
                <a:latin typeface="Calibri"/>
                <a:ea typeface="微软雅黑"/>
                <a:cs typeface="Arial"/>
                <a:sym typeface="+mn-ea"/>
              </a:rPr>
              <a:t>探究规律</a:t>
            </a:r>
            <a:endParaRPr lang="zh-CN" altLang="en-US" sz="2700" b="1">
              <a:solidFill>
                <a:prstClr val="black"/>
              </a:solidFill>
              <a:latin typeface="Calibri"/>
              <a:ea typeface="微软雅黑"/>
              <a:cs typeface="Arial"/>
              <a:sym typeface="+mn-ea"/>
            </a:endParaRPr>
          </a:p>
        </p:txBody>
      </p:sp>
      <p:grpSp>
        <p:nvGrpSpPr>
          <p:cNvPr id="20" name="组合 19" title=""/>
          <p:cNvGrpSpPr/>
          <p:nvPr>
            <p:custDataLst>
              <p:tags r:id="rId9"/>
            </p:custDataLst>
          </p:nvPr>
        </p:nvGrpSpPr>
        <p:grpSpPr>
          <a:xfrm>
            <a:off x="746760" y="42862"/>
            <a:ext cx="2595934" cy="600076"/>
            <a:chOff x="1568" y="90"/>
            <a:chExt cx="4754" cy="1260"/>
          </a:xfrm>
        </p:grpSpPr>
        <p:grpSp>
          <p:nvGrpSpPr>
            <p:cNvPr id="7" name="组合 6"/>
            <p:cNvGrpSpPr/>
            <p:nvPr>
              <p:custDataLst>
                <p:tags r:id="rId10"/>
              </p:custDataLst>
            </p:nvPr>
          </p:nvGrpSpPr>
          <p:grpSpPr>
            <a:xfrm>
              <a:off x="1589" y="92"/>
              <a:ext cx="4733" cy="1208"/>
              <a:chOff x="2440" y="994"/>
              <a:chExt cx="4548" cy="944"/>
            </a:xfrm>
          </p:grpSpPr>
          <p:sp>
            <p:nvSpPr>
              <p:cNvPr id="9" name="图文框 8"/>
              <p:cNvSpPr/>
              <p:nvPr>
                <p:custDataLst>
                  <p:tags r:id="rId11"/>
                </p:custDataLst>
              </p:nvPr>
            </p:nvSpPr>
            <p:spPr>
              <a:xfrm>
                <a:off x="3088" y="994"/>
                <a:ext cx="3900" cy="944"/>
              </a:xfrm>
              <a:prstGeom prst="fram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a:ea typeface="+mn-ea"/>
                    <a:cs typeface="+mn-cs"/>
                  </a:defRPr>
                </a:lvl1pPr>
                <a:lvl2pPr marL="342900" algn="l" defTabSz="685800" rtl="0" eaLnBrk="1" latinLnBrk="0" hangingPunct="1">
                  <a:defRPr sz="1350" kern="1200">
                    <a:solidFill>
                      <a:srgbClr val="FFFFFF"/>
                    </a:solidFill>
                    <a:latin typeface="Calibri"/>
                    <a:ea typeface="+mn-ea"/>
                    <a:cs typeface="+mn-cs"/>
                  </a:defRPr>
                </a:lvl2pPr>
                <a:lvl3pPr marL="685800" algn="l" defTabSz="685800" rtl="0" eaLnBrk="1" latinLnBrk="0" hangingPunct="1">
                  <a:defRPr sz="1350" kern="1200">
                    <a:solidFill>
                      <a:srgbClr val="FFFFFF"/>
                    </a:solidFill>
                    <a:latin typeface="Calibri"/>
                    <a:ea typeface="+mn-ea"/>
                    <a:cs typeface="+mn-cs"/>
                  </a:defRPr>
                </a:lvl3pPr>
                <a:lvl4pPr marL="1028700" algn="l" defTabSz="685800" rtl="0" eaLnBrk="1" latinLnBrk="0" hangingPunct="1">
                  <a:defRPr sz="1350" kern="1200">
                    <a:solidFill>
                      <a:srgbClr val="FFFFFF"/>
                    </a:solidFill>
                    <a:latin typeface="Calibri"/>
                    <a:ea typeface="+mn-ea"/>
                    <a:cs typeface="+mn-cs"/>
                  </a:defRPr>
                </a:lvl4pPr>
                <a:lvl5pPr marL="1371600" algn="l" defTabSz="685800" rtl="0" eaLnBrk="1" latinLnBrk="0" hangingPunct="1">
                  <a:defRPr sz="1350" kern="1200">
                    <a:solidFill>
                      <a:srgbClr val="FFFFFF"/>
                    </a:solidFill>
                    <a:latin typeface="Calibri"/>
                    <a:ea typeface="+mn-ea"/>
                    <a:cs typeface="+mn-cs"/>
                  </a:defRPr>
                </a:lvl5pPr>
                <a:lvl6pPr marL="1714500" algn="l" defTabSz="685800" rtl="0" eaLnBrk="1" latinLnBrk="0" hangingPunct="1">
                  <a:defRPr sz="1350" kern="1200">
                    <a:solidFill>
                      <a:srgbClr val="FFFFFF"/>
                    </a:solidFill>
                    <a:latin typeface="Calibri"/>
                    <a:ea typeface="+mn-ea"/>
                    <a:cs typeface="+mn-cs"/>
                  </a:defRPr>
                </a:lvl6pPr>
                <a:lvl7pPr marL="2057400" algn="l" defTabSz="685800" rtl="0" eaLnBrk="1" latinLnBrk="0" hangingPunct="1">
                  <a:defRPr sz="1350" kern="1200">
                    <a:solidFill>
                      <a:srgbClr val="FFFFFF"/>
                    </a:solidFill>
                    <a:latin typeface="Calibri"/>
                    <a:ea typeface="+mn-ea"/>
                    <a:cs typeface="+mn-cs"/>
                  </a:defRPr>
                </a:lvl7pPr>
                <a:lvl8pPr marL="2400300" algn="l" defTabSz="685800" rtl="0" eaLnBrk="1" latinLnBrk="0" hangingPunct="1">
                  <a:defRPr sz="1350" kern="1200">
                    <a:solidFill>
                      <a:srgbClr val="FFFFFF"/>
                    </a:solidFill>
                    <a:latin typeface="Calibri"/>
                    <a:ea typeface="+mn-ea"/>
                    <a:cs typeface="+mn-cs"/>
                  </a:defRPr>
                </a:lvl8pPr>
                <a:lvl9pPr marL="2743200" algn="l" defTabSz="685800" rtl="0" eaLnBrk="1" latinLnBrk="0" hangingPunct="1">
                  <a:defRPr sz="1350" kern="1200">
                    <a:solidFill>
                      <a:srgbClr val="FFFFFF"/>
                    </a:solidFill>
                    <a:latin typeface="Calibri"/>
                    <a:ea typeface="+mn-ea"/>
                    <a:cs typeface="+mn-cs"/>
                  </a:defRPr>
                </a:lvl9pPr>
              </a:lstStyle>
              <a:p>
                <a:pPr algn="ctr"/>
                <a:endParaRPr lang="zh-CN" altLang="en-US">
                  <a:solidFill>
                    <a:prstClr val="black"/>
                  </a:solidFill>
                  <a:latin typeface="Calibri"/>
                  <a:ea typeface="微软雅黑"/>
                  <a:cs typeface="Arial"/>
                </a:endParaRPr>
              </a:p>
            </p:txBody>
          </p:sp>
          <p:sp>
            <p:nvSpPr>
              <p:cNvPr id="13" name="六边形 12"/>
              <p:cNvSpPr/>
              <p:nvPr>
                <p:custDataLst>
                  <p:tags r:id="rId12"/>
                </p:custDataLst>
              </p:nvPr>
            </p:nvSpPr>
            <p:spPr>
              <a:xfrm>
                <a:off x="2440" y="994"/>
                <a:ext cx="1104" cy="944"/>
              </a:xfrm>
              <a:prstGeom prst="hexagon">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a:ea typeface="+mn-ea"/>
                    <a:cs typeface="+mn-cs"/>
                  </a:defRPr>
                </a:lvl1pPr>
                <a:lvl2pPr marL="342900" algn="l" defTabSz="685800" rtl="0" eaLnBrk="1" latinLnBrk="0" hangingPunct="1">
                  <a:defRPr sz="1350" kern="1200">
                    <a:solidFill>
                      <a:srgbClr val="FFFFFF"/>
                    </a:solidFill>
                    <a:latin typeface="Calibri"/>
                    <a:ea typeface="+mn-ea"/>
                    <a:cs typeface="+mn-cs"/>
                  </a:defRPr>
                </a:lvl2pPr>
                <a:lvl3pPr marL="685800" algn="l" defTabSz="685800" rtl="0" eaLnBrk="1" latinLnBrk="0" hangingPunct="1">
                  <a:defRPr sz="1350" kern="1200">
                    <a:solidFill>
                      <a:srgbClr val="FFFFFF"/>
                    </a:solidFill>
                    <a:latin typeface="Calibri"/>
                    <a:ea typeface="+mn-ea"/>
                    <a:cs typeface="+mn-cs"/>
                  </a:defRPr>
                </a:lvl3pPr>
                <a:lvl4pPr marL="1028700" algn="l" defTabSz="685800" rtl="0" eaLnBrk="1" latinLnBrk="0" hangingPunct="1">
                  <a:defRPr sz="1350" kern="1200">
                    <a:solidFill>
                      <a:srgbClr val="FFFFFF"/>
                    </a:solidFill>
                    <a:latin typeface="Calibri"/>
                    <a:ea typeface="+mn-ea"/>
                    <a:cs typeface="+mn-cs"/>
                  </a:defRPr>
                </a:lvl4pPr>
                <a:lvl5pPr marL="1371600" algn="l" defTabSz="685800" rtl="0" eaLnBrk="1" latinLnBrk="0" hangingPunct="1">
                  <a:defRPr sz="1350" kern="1200">
                    <a:solidFill>
                      <a:srgbClr val="FFFFFF"/>
                    </a:solidFill>
                    <a:latin typeface="Calibri"/>
                    <a:ea typeface="+mn-ea"/>
                    <a:cs typeface="+mn-cs"/>
                  </a:defRPr>
                </a:lvl5pPr>
                <a:lvl6pPr marL="1714500" algn="l" defTabSz="685800" rtl="0" eaLnBrk="1" latinLnBrk="0" hangingPunct="1">
                  <a:defRPr sz="1350" kern="1200">
                    <a:solidFill>
                      <a:srgbClr val="FFFFFF"/>
                    </a:solidFill>
                    <a:latin typeface="Calibri"/>
                    <a:ea typeface="+mn-ea"/>
                    <a:cs typeface="+mn-cs"/>
                  </a:defRPr>
                </a:lvl6pPr>
                <a:lvl7pPr marL="2057400" algn="l" defTabSz="685800" rtl="0" eaLnBrk="1" latinLnBrk="0" hangingPunct="1">
                  <a:defRPr sz="1350" kern="1200">
                    <a:solidFill>
                      <a:srgbClr val="FFFFFF"/>
                    </a:solidFill>
                    <a:latin typeface="Calibri"/>
                    <a:ea typeface="+mn-ea"/>
                    <a:cs typeface="+mn-cs"/>
                  </a:defRPr>
                </a:lvl7pPr>
                <a:lvl8pPr marL="2400300" algn="l" defTabSz="685800" rtl="0" eaLnBrk="1" latinLnBrk="0" hangingPunct="1">
                  <a:defRPr sz="1350" kern="1200">
                    <a:solidFill>
                      <a:srgbClr val="FFFFFF"/>
                    </a:solidFill>
                    <a:latin typeface="Calibri"/>
                    <a:ea typeface="+mn-ea"/>
                    <a:cs typeface="+mn-cs"/>
                  </a:defRPr>
                </a:lvl8pPr>
                <a:lvl9pPr marL="2743200" algn="l" defTabSz="685800" rtl="0" eaLnBrk="1" latinLnBrk="0" hangingPunct="1">
                  <a:defRPr sz="1350" kern="1200">
                    <a:solidFill>
                      <a:srgbClr val="FFFFFF"/>
                    </a:solidFill>
                    <a:latin typeface="Calibri"/>
                    <a:ea typeface="+mn-ea"/>
                    <a:cs typeface="+mn-cs"/>
                  </a:defRPr>
                </a:lvl9pPr>
              </a:lstStyle>
              <a:p>
                <a:pPr algn="ctr"/>
                <a:endParaRPr lang="zh-CN" altLang="en-US">
                  <a:solidFill>
                    <a:prstClr val="white"/>
                  </a:solidFill>
                  <a:latin typeface="Calibri"/>
                  <a:ea typeface="微软雅黑"/>
                  <a:cs typeface="Arial"/>
                </a:endParaRPr>
              </a:p>
            </p:txBody>
          </p:sp>
        </p:grpSp>
        <p:sp>
          <p:nvSpPr>
            <p:cNvPr id="15" name="文本框 14"/>
            <p:cNvSpPr txBox="1"/>
            <p:nvPr>
              <p:custDataLst>
                <p:tags r:id="rId13"/>
              </p:custDataLst>
            </p:nvPr>
          </p:nvSpPr>
          <p:spPr>
            <a:xfrm>
              <a:off x="1568" y="90"/>
              <a:ext cx="1647" cy="1260"/>
            </a:xfrm>
            <a:prstGeom prst="rect">
              <a:avLst/>
            </a:prstGeom>
            <a:noFill/>
          </p:spPr>
          <p:txBody>
            <a:bodyPr wrap="square" rtlCol="0">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en-US" altLang="zh-CN" sz="3300" b="1">
                  <a:solidFill>
                    <a:prstClr val="black"/>
                  </a:solidFill>
                  <a:latin typeface="Calibri"/>
                  <a:ea typeface="微软雅黑"/>
                  <a:cs typeface="Arial"/>
                </a:rPr>
                <a:t>03</a:t>
              </a:r>
              <a:endParaRPr lang="en-US" altLang="zh-CN" sz="3300" b="1">
                <a:solidFill>
                  <a:prstClr val="black"/>
                </a:solidFill>
                <a:latin typeface="Calibri"/>
                <a:ea typeface="微软雅黑"/>
                <a:cs typeface="Arial"/>
              </a:endParaRPr>
            </a:p>
          </p:txBody>
        </p:sp>
      </p:grpSp>
    </p:spTree>
  </p:cSld>
  <p:clrMapOvr>
    <a:masterClrMapping/>
  </p:clrMapOvr>
  <p:transition>
    <p:wipe/>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pic>
        <p:nvPicPr>
          <p:cNvPr id="4" name="Picture 4" title=""/>
          <p:cNvPicPr>
            <a:picLocks noChangeAspect="1" noChangeArrowheads="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bwMode="auto">
          <a:xfrm>
            <a:off x="-2059" y="4126"/>
            <a:ext cx="2842495" cy="197429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title=""/>
          <p:cNvSpPr txBox="1"/>
          <p:nvPr>
            <p:custDataLst>
              <p:tags r:id="rId6"/>
            </p:custDataLst>
          </p:nvPr>
        </p:nvSpPr>
        <p:spPr>
          <a:xfrm>
            <a:off x="4842082" y="2845169"/>
            <a:ext cx="2591633" cy="461665"/>
          </a:xfrm>
          <a:prstGeom prst="rect">
            <a:avLst/>
          </a:prstGeom>
          <a:noFill/>
        </p:spPr>
        <p:txBody>
          <a:bodyPr wrap="square" rtlCol="0">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sz="2400" b="1">
              <a:solidFill>
                <a:prstClr val="black"/>
              </a:solidFill>
              <a:latin typeface="Calibri"/>
              <a:ea typeface="微软雅黑"/>
              <a:cs typeface="Arial"/>
            </a:endParaRPr>
          </a:p>
        </p:txBody>
      </p:sp>
      <p:sp>
        <p:nvSpPr>
          <p:cNvPr id="3" name="文本框 2" title=""/>
          <p:cNvSpPr txBox="1"/>
          <p:nvPr>
            <p:custDataLst>
              <p:tags r:id="rId7"/>
            </p:custDataLst>
          </p:nvPr>
        </p:nvSpPr>
        <p:spPr>
          <a:xfrm>
            <a:off x="1461135" y="81916"/>
            <a:ext cx="3620929" cy="507831"/>
          </a:xfrm>
          <a:prstGeom prst="rect">
            <a:avLst/>
          </a:prstGeom>
          <a:noFill/>
        </p:spPr>
        <p:txBody>
          <a:bodyPr wrap="square" rtlCol="0">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zh-CN" altLang="en-US" sz="2700" b="1">
                <a:solidFill>
                  <a:prstClr val="black"/>
                </a:solidFill>
                <a:latin typeface="Calibri"/>
                <a:ea typeface="微软雅黑"/>
                <a:cs typeface="Arial"/>
              </a:rPr>
              <a:t>探究规律</a:t>
            </a:r>
            <a:endParaRPr lang="zh-CN" altLang="en-US" sz="2700" b="1">
              <a:solidFill>
                <a:prstClr val="black"/>
              </a:solidFill>
              <a:latin typeface="Calibri"/>
              <a:ea typeface="微软雅黑"/>
              <a:cs typeface="Arial"/>
            </a:endParaRPr>
          </a:p>
        </p:txBody>
      </p:sp>
      <p:graphicFrame>
        <p:nvGraphicFramePr>
          <p:cNvPr id="7" name="表格 6" title=""/>
          <p:cNvGraphicFramePr>
            <a:graphicFrameLocks noGrp="1"/>
          </p:cNvGraphicFramePr>
          <p:nvPr>
            <p:custDataLst>
              <p:tags r:id="rId8"/>
            </p:custDataLst>
          </p:nvPr>
        </p:nvGraphicFramePr>
        <p:xfrm>
          <a:off x="378691" y="746284"/>
          <a:ext cx="8478983" cy="4259580"/>
        </p:xfrm>
        <a:graphic>
          <a:graphicData uri="http://schemas.openxmlformats.org/drawingml/2006/table">
            <a:tbl>
              <a:tblPr firstRow="1" bandRow="1">
                <a:tableStyleId>{5C22544A-7EE6-4342-B048-85BDC9FD1C3A}</a:tableStyleId>
              </a:tblPr>
              <a:tblGrid>
                <a:gridCol w="1958573"/>
                <a:gridCol w="1909023"/>
                <a:gridCol w="2298734"/>
                <a:gridCol w="2312653"/>
              </a:tblGrid>
              <a:tr h="350520">
                <a:tc>
                  <a:txBody>
                    <a:bodyPr vert="horz" wrap="square"/>
                    <a:lstStyle/>
                    <a:p>
                      <a:pPr>
                        <a:buNone/>
                      </a:pPr>
                      <a:r>
                        <a:rPr lang="zh-CN" altLang="en-US" sz="1800" b="1">
                          <a:solidFill>
                            <a:srgbClr val="FFFF00"/>
                          </a:solidFill>
                          <a:latin typeface="楷体" panose="02010609060101010101" pitchFamily="49" charset="-122"/>
                          <a:ea typeface="楷体" panose="02010609060101010101" pitchFamily="49" charset="-122"/>
                        </a:rPr>
                        <a:t>年份</a:t>
                      </a:r>
                      <a:endParaRPr lang="zh-CN" altLang="en-US" sz="1800" b="1">
                        <a:solidFill>
                          <a:srgbClr val="FFFF00"/>
                        </a:solidFill>
                        <a:latin typeface="楷体" panose="02010609060101010101" pitchFamily="49" charset="-122"/>
                        <a:ea typeface="楷体" panose="02010609060101010101" pitchFamily="49" charset="-122"/>
                      </a:endParaRPr>
                    </a:p>
                  </a:txBody>
                  <a:tcPr marL="68580" marR="68580" marT="34290" marB="34290"/>
                </a:tc>
                <a:tc>
                  <a:txBody>
                    <a:bodyPr vert="horz" wrap="square"/>
                    <a:lstStyle/>
                    <a:p>
                      <a:pPr>
                        <a:buNone/>
                      </a:pPr>
                      <a:r>
                        <a:rPr lang="en-US" altLang="zh-CN" sz="1800" b="1">
                          <a:solidFill>
                            <a:srgbClr val="FFFF00"/>
                          </a:solidFill>
                          <a:latin typeface="楷体" panose="02010609060101010101" pitchFamily="49" charset="-122"/>
                          <a:ea typeface="楷体" panose="02010609060101010101" pitchFamily="49" charset="-122"/>
                          <a:cs typeface="楷体" panose="02010609060101010101" pitchFamily="49" charset="-122"/>
                        </a:rPr>
                        <a:t>2021</a:t>
                      </a:r>
                      <a:r>
                        <a:rPr lang="zh-CN" altLang="en-US" sz="1800" b="1">
                          <a:solidFill>
                            <a:srgbClr val="FFFF00"/>
                          </a:solidFill>
                          <a:latin typeface="楷体" panose="02010609060101010101" pitchFamily="49" charset="-122"/>
                          <a:ea typeface="楷体" panose="02010609060101010101" pitchFamily="49" charset="-122"/>
                          <a:cs typeface="楷体" panose="02010609060101010101" pitchFamily="49" charset="-122"/>
                        </a:rPr>
                        <a:t>（</a:t>
                      </a:r>
                      <a:r>
                        <a:rPr lang="en-US" altLang="zh-CN" sz="1800" b="1">
                          <a:solidFill>
                            <a:srgbClr val="FFFF00"/>
                          </a:solidFill>
                          <a:latin typeface="楷体" panose="02010609060101010101" pitchFamily="49" charset="-122"/>
                          <a:ea typeface="楷体" panose="02010609060101010101" pitchFamily="49" charset="-122"/>
                          <a:cs typeface="楷体" panose="02010609060101010101" pitchFamily="49" charset="-122"/>
                        </a:rPr>
                        <a:t>10</a:t>
                      </a:r>
                      <a:r>
                        <a:rPr lang="zh-CN" altLang="en-US" sz="1800" b="1">
                          <a:solidFill>
                            <a:srgbClr val="FFFF00"/>
                          </a:solidFill>
                          <a:latin typeface="楷体" panose="02010609060101010101" pitchFamily="49" charset="-122"/>
                          <a:ea typeface="楷体" panose="02010609060101010101" pitchFamily="49" charset="-122"/>
                          <a:cs typeface="楷体" panose="02010609060101010101" pitchFamily="49" charset="-122"/>
                        </a:rPr>
                        <a:t>分）</a:t>
                      </a:r>
                      <a:endParaRPr lang="zh-CN" altLang="en-US" sz="1800" b="1">
                        <a:solidFill>
                          <a:srgbClr val="FFFF00"/>
                        </a:solidFill>
                        <a:latin typeface="楷体" panose="02010609060101010101" pitchFamily="49" charset="-122"/>
                        <a:ea typeface="楷体" panose="02010609060101010101" pitchFamily="49" charset="-122"/>
                        <a:cs typeface="楷体" panose="02010609060101010101" pitchFamily="49" charset="-122"/>
                      </a:endParaRPr>
                    </a:p>
                  </a:txBody>
                  <a:tcPr marL="68580" marR="68580" marT="34290" marB="34290"/>
                </a:tc>
                <a:tc>
                  <a:txBody>
                    <a:bodyPr vert="horz" wrap="square"/>
                    <a:lstStyle/>
                    <a:p>
                      <a:pPr>
                        <a:buNone/>
                      </a:pPr>
                      <a:r>
                        <a:rPr lang="en-US" altLang="zh-CN" sz="1800" b="1">
                          <a:solidFill>
                            <a:srgbClr val="FFFF00"/>
                          </a:solidFill>
                          <a:latin typeface="楷体" panose="02010609060101010101" pitchFamily="49" charset="-122"/>
                          <a:ea typeface="楷体" panose="02010609060101010101" pitchFamily="49" charset="-122"/>
                          <a:cs typeface="楷体" panose="02010609060101010101" pitchFamily="49" charset="-122"/>
                        </a:rPr>
                        <a:t>2022</a:t>
                      </a:r>
                      <a:r>
                        <a:rPr lang="zh-CN" altLang="en-US" sz="1800" b="1">
                          <a:solidFill>
                            <a:srgbClr val="FFFF00"/>
                          </a:solidFill>
                          <a:latin typeface="楷体" panose="02010609060101010101" pitchFamily="49" charset="-122"/>
                          <a:ea typeface="楷体" panose="02010609060101010101" pitchFamily="49" charset="-122"/>
                          <a:cs typeface="楷体" panose="02010609060101010101" pitchFamily="49" charset="-122"/>
                        </a:rPr>
                        <a:t>（</a:t>
                      </a:r>
                      <a:r>
                        <a:rPr lang="en-US" altLang="zh-CN" sz="1800" b="1">
                          <a:solidFill>
                            <a:srgbClr val="FFFF00"/>
                          </a:solidFill>
                          <a:latin typeface="楷体" panose="02010609060101010101" pitchFamily="49" charset="-122"/>
                          <a:ea typeface="楷体" panose="02010609060101010101" pitchFamily="49" charset="-122"/>
                          <a:cs typeface="楷体" panose="02010609060101010101" pitchFamily="49" charset="-122"/>
                        </a:rPr>
                        <a:t>8</a:t>
                      </a:r>
                      <a:r>
                        <a:rPr lang="zh-CN" altLang="en-US" sz="1800" b="1">
                          <a:solidFill>
                            <a:srgbClr val="FFFF00"/>
                          </a:solidFill>
                          <a:latin typeface="楷体" panose="02010609060101010101" pitchFamily="49" charset="-122"/>
                          <a:ea typeface="楷体" panose="02010609060101010101" pitchFamily="49" charset="-122"/>
                          <a:cs typeface="楷体" panose="02010609060101010101" pitchFamily="49" charset="-122"/>
                        </a:rPr>
                        <a:t>分）</a:t>
                      </a:r>
                      <a:endParaRPr lang="zh-CN" altLang="en-US" sz="1800" b="1">
                        <a:solidFill>
                          <a:srgbClr val="FFFF00"/>
                        </a:solidFill>
                        <a:latin typeface="楷体" panose="02010609060101010101" pitchFamily="49" charset="-122"/>
                        <a:ea typeface="楷体" panose="02010609060101010101" pitchFamily="49" charset="-122"/>
                        <a:cs typeface="楷体" panose="02010609060101010101" pitchFamily="49" charset="-122"/>
                      </a:endParaRPr>
                    </a:p>
                  </a:txBody>
                  <a:tcPr marL="68580" marR="68580" marT="34290" marB="34290"/>
                </a:tc>
                <a:tc>
                  <a:txBody>
                    <a:bodyPr vert="horz" wrap="square"/>
                    <a:lstStyle/>
                    <a:p>
                      <a:pPr>
                        <a:buNone/>
                      </a:pPr>
                      <a:r>
                        <a:rPr lang="en-US" altLang="zh-CN" sz="1800" b="1">
                          <a:solidFill>
                            <a:srgbClr val="FFFF00"/>
                          </a:solidFill>
                          <a:latin typeface="楷体" panose="02010609060101010101" pitchFamily="49" charset="-122"/>
                          <a:ea typeface="楷体" panose="02010609060101010101" pitchFamily="49" charset="-122"/>
                          <a:cs typeface="楷体" panose="02010609060101010101" pitchFamily="49" charset="-122"/>
                        </a:rPr>
                        <a:t>2023</a:t>
                      </a:r>
                      <a:r>
                        <a:rPr lang="zh-CN" altLang="en-US" sz="1800" b="1">
                          <a:solidFill>
                            <a:srgbClr val="FFFF00"/>
                          </a:solidFill>
                          <a:latin typeface="楷体" panose="02010609060101010101" pitchFamily="49" charset="-122"/>
                          <a:ea typeface="楷体" panose="02010609060101010101" pitchFamily="49" charset="-122"/>
                          <a:cs typeface="楷体" panose="02010609060101010101" pitchFamily="49" charset="-122"/>
                        </a:rPr>
                        <a:t>（</a:t>
                      </a:r>
                      <a:r>
                        <a:rPr lang="en-US" altLang="zh-CN" sz="1800" b="1">
                          <a:solidFill>
                            <a:srgbClr val="FFFF00"/>
                          </a:solidFill>
                          <a:latin typeface="楷体" panose="02010609060101010101" pitchFamily="49" charset="-122"/>
                          <a:ea typeface="楷体" panose="02010609060101010101" pitchFamily="49" charset="-122"/>
                          <a:cs typeface="楷体" panose="02010609060101010101" pitchFamily="49" charset="-122"/>
                        </a:rPr>
                        <a:t>10</a:t>
                      </a:r>
                      <a:r>
                        <a:rPr lang="zh-CN" altLang="en-US" sz="1800" b="1">
                          <a:solidFill>
                            <a:srgbClr val="FFFF00"/>
                          </a:solidFill>
                          <a:latin typeface="楷体" panose="02010609060101010101" pitchFamily="49" charset="-122"/>
                          <a:ea typeface="楷体" panose="02010609060101010101" pitchFamily="49" charset="-122"/>
                          <a:cs typeface="楷体" panose="02010609060101010101" pitchFamily="49" charset="-122"/>
                        </a:rPr>
                        <a:t>分）</a:t>
                      </a:r>
                      <a:endParaRPr lang="zh-CN" altLang="en-US" sz="1800" b="1">
                        <a:solidFill>
                          <a:srgbClr val="FFFF00"/>
                        </a:solidFill>
                        <a:latin typeface="楷体" panose="02010609060101010101" pitchFamily="49" charset="-122"/>
                        <a:ea typeface="楷体" panose="02010609060101010101" pitchFamily="49" charset="-122"/>
                        <a:cs typeface="楷体" panose="02010609060101010101" pitchFamily="49" charset="-122"/>
                      </a:endParaRPr>
                    </a:p>
                  </a:txBody>
                  <a:tcPr marL="68580" marR="68580" marT="34290" marB="34290"/>
                </a:tc>
              </a:tr>
              <a:tr h="617220">
                <a:tc>
                  <a:txBody>
                    <a:bodyPr vert="horz" wrap="square"/>
                    <a:lstStyle/>
                    <a:p>
                      <a:pPr>
                        <a:buNone/>
                      </a:pPr>
                      <a:r>
                        <a:rPr lang="zh-CN" altLang="en-US" sz="1800" b="1">
                          <a:latin typeface="楷体" panose="02010609060101010101" pitchFamily="49" charset="-122"/>
                          <a:ea typeface="楷体" panose="02010609060101010101" pitchFamily="49" charset="-122"/>
                        </a:rPr>
                        <a:t>试题情景</a:t>
                      </a:r>
                      <a:endParaRPr lang="zh-CN" altLang="en-US" sz="1800" b="1">
                        <a:latin typeface="楷体" panose="02010609060101010101" pitchFamily="49" charset="-122"/>
                        <a:ea typeface="楷体" panose="02010609060101010101" pitchFamily="49" charset="-122"/>
                      </a:endParaRPr>
                    </a:p>
                  </a:txBody>
                  <a:tcPr marL="68580" marR="68580" marT="34290" marB="34290"/>
                </a:tc>
                <a:tc>
                  <a:txBody>
                    <a:bodyPr vert="horz" wrap="square"/>
                    <a:lstStyle/>
                    <a:p>
                      <a:pPr>
                        <a:buNone/>
                      </a:pPr>
                      <a:r>
                        <a:rPr lang="zh-CN" altLang="en-US" sz="1800" b="1">
                          <a:latin typeface="楷体" panose="02010609060101010101" pitchFamily="49" charset="-122"/>
                          <a:ea typeface="楷体" panose="02010609060101010101" pitchFamily="49" charset="-122"/>
                          <a:sym typeface="+mn-ea"/>
                        </a:rPr>
                        <a:t>取得历史成就</a:t>
                      </a:r>
                      <a:endParaRPr lang="zh-CN" altLang="en-US" sz="1800" b="1">
                        <a:latin typeface="楷体" panose="02010609060101010101" pitchFamily="49" charset="-122"/>
                        <a:ea typeface="楷体" panose="02010609060101010101" pitchFamily="49" charset="-122"/>
                      </a:endParaRPr>
                    </a:p>
                    <a:p>
                      <a:pPr>
                        <a:buNone/>
                      </a:pPr>
                      <a:endParaRPr lang="zh-CN" altLang="en-US" sz="1800" b="1">
                        <a:latin typeface="楷体" panose="02010609060101010101" pitchFamily="49" charset="-122"/>
                        <a:ea typeface="楷体" panose="02010609060101010101" pitchFamily="49" charset="-122"/>
                      </a:endParaRPr>
                    </a:p>
                  </a:txBody>
                  <a:tcPr marL="68580" marR="68580" marT="34290" marB="34290"/>
                </a:tc>
                <a:tc>
                  <a:txBody>
                    <a:bodyPr vert="horz" wrap="square"/>
                    <a:lstStyle/>
                    <a:p>
                      <a:pPr>
                        <a:buNone/>
                      </a:pPr>
                      <a:r>
                        <a:rPr lang="zh-CN" altLang="en-US" sz="1800" b="1">
                          <a:latin typeface="楷体" panose="02010609060101010101" pitchFamily="49" charset="-122"/>
                          <a:ea typeface="楷体" panose="02010609060101010101" pitchFamily="49" charset="-122"/>
                        </a:rPr>
                        <a:t>习书记讲话、成就</a:t>
                      </a:r>
                      <a:endParaRPr lang="zh-CN" altLang="en-US" sz="1800" b="1">
                        <a:latin typeface="楷体" panose="02010609060101010101" pitchFamily="49" charset="-122"/>
                        <a:ea typeface="楷体" panose="02010609060101010101" pitchFamily="49" charset="-122"/>
                      </a:endParaRPr>
                    </a:p>
                  </a:txBody>
                  <a:tcPr marL="68580" marR="68580" marT="34290" marB="34290"/>
                </a:tc>
                <a:tc>
                  <a:txBody>
                    <a:bodyPr vert="horz" wrap="square"/>
                    <a:lstStyle/>
                    <a:p>
                      <a:pPr>
                        <a:buNone/>
                      </a:pPr>
                      <a:r>
                        <a:rPr lang="zh-CN" altLang="en-US" sz="1800" b="1">
                          <a:highlight>
                            <a:srgbClr val="FFFF00"/>
                          </a:highlight>
                          <a:latin typeface="楷体" panose="02010609060101010101" pitchFamily="49" charset="-122"/>
                          <a:ea typeface="楷体" panose="02010609060101010101" pitchFamily="49" charset="-122"/>
                          <a:sym typeface="+mn-ea"/>
                        </a:rPr>
                        <a:t>习书记讲话</a:t>
                      </a:r>
                      <a:r>
                        <a:rPr lang="zh-CN" altLang="en-US" sz="1800" b="1">
                          <a:latin typeface="楷体" panose="02010609060101010101" pitchFamily="49" charset="-122"/>
                          <a:ea typeface="楷体" panose="02010609060101010101" pitchFamily="49" charset="-122"/>
                          <a:sym typeface="+mn-ea"/>
                        </a:rPr>
                        <a:t>、成就</a:t>
                      </a:r>
                      <a:endParaRPr lang="zh-CN" altLang="en-US" sz="1800" b="1">
                        <a:latin typeface="楷体" panose="02010609060101010101" pitchFamily="49" charset="-122"/>
                        <a:ea typeface="楷体" panose="02010609060101010101" pitchFamily="49" charset="-122"/>
                      </a:endParaRPr>
                    </a:p>
                    <a:p>
                      <a:pPr>
                        <a:buNone/>
                      </a:pPr>
                      <a:endParaRPr lang="zh-CN" altLang="en-US" sz="1800" b="1">
                        <a:latin typeface="楷体" panose="02010609060101010101" pitchFamily="49" charset="-122"/>
                        <a:ea typeface="楷体" panose="02010609060101010101" pitchFamily="49" charset="-122"/>
                      </a:endParaRPr>
                    </a:p>
                  </a:txBody>
                  <a:tcPr marL="68580" marR="68580" marT="34290" marB="34290"/>
                </a:tc>
              </a:tr>
              <a:tr h="617220">
                <a:tc>
                  <a:txBody>
                    <a:bodyPr vert="horz" wrap="square"/>
                    <a:lstStyle/>
                    <a:p>
                      <a:pPr>
                        <a:buNone/>
                      </a:pPr>
                      <a:r>
                        <a:rPr lang="zh-CN" altLang="en-US" sz="1800" b="1">
                          <a:latin typeface="楷体" panose="02010609060101010101" pitchFamily="49" charset="-122"/>
                          <a:ea typeface="楷体" panose="02010609060101010101" pitchFamily="49" charset="-122"/>
                        </a:rPr>
                        <a:t>试题设问</a:t>
                      </a:r>
                      <a:endParaRPr lang="zh-CN" altLang="en-US" sz="1800" b="1">
                        <a:latin typeface="楷体" panose="02010609060101010101" pitchFamily="49" charset="-122"/>
                        <a:ea typeface="楷体" panose="02010609060101010101" pitchFamily="49" charset="-122"/>
                      </a:endParaRPr>
                    </a:p>
                  </a:txBody>
                  <a:tcPr marL="68580" marR="68580" marT="34290" marB="34290"/>
                </a:tc>
                <a:tc>
                  <a:txBody>
                    <a:bodyPr vert="horz" wrap="square"/>
                    <a:lstStyle/>
                    <a:p>
                      <a:pPr>
                        <a:buNone/>
                      </a:pPr>
                      <a:r>
                        <a:rPr lang="zh-CN" altLang="en-US" sz="1800" b="1">
                          <a:latin typeface="楷体" panose="02010609060101010101" pitchFamily="49" charset="-122"/>
                          <a:ea typeface="楷体" panose="02010609060101010101" pitchFamily="49" charset="-122"/>
                        </a:rPr>
                        <a:t>短评</a:t>
                      </a:r>
                      <a:endParaRPr lang="zh-CN" altLang="en-US" sz="1800" b="1">
                        <a:latin typeface="楷体" panose="02010609060101010101" pitchFamily="49" charset="-122"/>
                        <a:ea typeface="楷体" panose="02010609060101010101" pitchFamily="49" charset="-122"/>
                      </a:endParaRPr>
                    </a:p>
                  </a:txBody>
                  <a:tcPr marL="68580" marR="68580" marT="34290" marB="34290"/>
                </a:tc>
                <a:tc>
                  <a:txBody>
                    <a:bodyPr vert="horz" wrap="square"/>
                    <a:lstStyle/>
                    <a:p>
                      <a:pPr>
                        <a:buNone/>
                      </a:pPr>
                      <a:r>
                        <a:rPr lang="zh-CN" altLang="en-US" sz="1800" b="1">
                          <a:latin typeface="楷体" panose="02010609060101010101" pitchFamily="49" charset="-122"/>
                          <a:ea typeface="楷体" panose="02010609060101010101" pitchFamily="49" charset="-122"/>
                          <a:sym typeface="+mn-ea"/>
                        </a:rPr>
                        <a:t>短评</a:t>
                      </a:r>
                      <a:endParaRPr lang="zh-CN" altLang="en-US" sz="1800" b="1">
                        <a:latin typeface="楷体" panose="02010609060101010101" pitchFamily="49" charset="-122"/>
                        <a:ea typeface="楷体" panose="02010609060101010101" pitchFamily="49" charset="-122"/>
                      </a:endParaRPr>
                    </a:p>
                    <a:p>
                      <a:pPr>
                        <a:buNone/>
                      </a:pPr>
                      <a:endParaRPr lang="zh-CN" altLang="en-US" sz="1800" b="1">
                        <a:latin typeface="楷体" panose="02010609060101010101" pitchFamily="49" charset="-122"/>
                        <a:ea typeface="楷体" panose="02010609060101010101" pitchFamily="49" charset="-122"/>
                      </a:endParaRPr>
                    </a:p>
                  </a:txBody>
                  <a:tcPr marL="68580" marR="68580" marT="34290" marB="34290"/>
                </a:tc>
                <a:tc>
                  <a:txBody>
                    <a:bodyPr vert="horz" wrap="square"/>
                    <a:lstStyle/>
                    <a:p>
                      <a:pPr>
                        <a:buNone/>
                      </a:pPr>
                      <a:r>
                        <a:rPr lang="zh-CN" altLang="en-US" sz="1800" b="1">
                          <a:highlight>
                            <a:srgbClr val="FFFF00"/>
                          </a:highlight>
                          <a:latin typeface="楷体" panose="02010609060101010101" pitchFamily="49" charset="-122"/>
                          <a:ea typeface="楷体" panose="02010609060101010101" pitchFamily="49" charset="-122"/>
                          <a:sym typeface="+mn-ea"/>
                        </a:rPr>
                        <a:t>短评，突出综合性</a:t>
                      </a:r>
                      <a:endParaRPr lang="zh-CN" altLang="en-US" sz="1800" b="1">
                        <a:highlight>
                          <a:srgbClr val="FFFF00"/>
                        </a:highlight>
                        <a:latin typeface="楷体" panose="02010609060101010101" pitchFamily="49" charset="-122"/>
                        <a:ea typeface="楷体" panose="02010609060101010101" pitchFamily="49" charset="-122"/>
                      </a:endParaRPr>
                    </a:p>
                    <a:p>
                      <a:pPr>
                        <a:buNone/>
                      </a:pPr>
                      <a:endParaRPr lang="zh-CN" altLang="en-US" sz="1800" b="1">
                        <a:highlight>
                          <a:srgbClr val="FFFF00"/>
                        </a:highlight>
                        <a:latin typeface="楷体" panose="02010609060101010101" pitchFamily="49" charset="-122"/>
                        <a:ea typeface="楷体" panose="02010609060101010101" pitchFamily="49" charset="-122"/>
                      </a:endParaRPr>
                    </a:p>
                  </a:txBody>
                  <a:tcPr marL="68580" marR="68580" marT="34290" marB="34290"/>
                </a:tc>
              </a:tr>
              <a:tr h="617220">
                <a:tc>
                  <a:txBody>
                    <a:bodyPr vert="horz" wrap="square"/>
                    <a:lstStyle/>
                    <a:p>
                      <a:pPr>
                        <a:buNone/>
                      </a:pPr>
                      <a:r>
                        <a:rPr lang="zh-CN" altLang="en-US" sz="1800" b="1">
                          <a:latin typeface="楷体" panose="02010609060101010101" pitchFamily="49" charset="-122"/>
                          <a:ea typeface="楷体" panose="02010609060101010101" pitchFamily="49" charset="-122"/>
                        </a:rPr>
                        <a:t>核心价值</a:t>
                      </a:r>
                      <a:endParaRPr lang="zh-CN" altLang="en-US" sz="1800" b="1">
                        <a:latin typeface="楷体" panose="02010609060101010101" pitchFamily="49" charset="-122"/>
                        <a:ea typeface="楷体" panose="02010609060101010101" pitchFamily="49" charset="-122"/>
                      </a:endParaRPr>
                    </a:p>
                  </a:txBody>
                  <a:tcPr marL="68580" marR="68580" marT="34290" marB="34290"/>
                </a:tc>
                <a:tc>
                  <a:txBody>
                    <a:bodyPr vert="horz" wrap="square"/>
                    <a:lstStyle/>
                    <a:p>
                      <a:pPr>
                        <a:buNone/>
                      </a:pPr>
                      <a:r>
                        <a:rPr lang="zh-CN" altLang="en-US" sz="1800" b="1">
                          <a:latin typeface="楷体" panose="02010609060101010101" pitchFamily="49" charset="-122"/>
                          <a:ea typeface="楷体" panose="02010609060101010101" pitchFamily="49" charset="-122"/>
                          <a:sym typeface="+mn-ea"/>
                        </a:rPr>
                        <a:t>爱国主义</a:t>
                      </a:r>
                      <a:endParaRPr lang="zh-CN" altLang="en-US" sz="1800" b="1">
                        <a:latin typeface="楷体" panose="02010609060101010101" pitchFamily="49" charset="-122"/>
                        <a:ea typeface="楷体" panose="02010609060101010101" pitchFamily="49" charset="-122"/>
                      </a:endParaRPr>
                    </a:p>
                    <a:p>
                      <a:pPr>
                        <a:buNone/>
                      </a:pPr>
                      <a:endParaRPr lang="zh-CN" altLang="en-US" sz="1800" b="1">
                        <a:latin typeface="楷体" panose="02010609060101010101" pitchFamily="49" charset="-122"/>
                        <a:ea typeface="楷体" panose="02010609060101010101" pitchFamily="49" charset="-122"/>
                      </a:endParaRPr>
                    </a:p>
                  </a:txBody>
                  <a:tcPr marL="68580" marR="68580" marT="34290" marB="34290"/>
                </a:tc>
                <a:tc>
                  <a:txBody>
                    <a:bodyPr vert="horz" wrap="square"/>
                    <a:lstStyle/>
                    <a:p>
                      <a:pPr>
                        <a:buNone/>
                      </a:pPr>
                      <a:r>
                        <a:rPr lang="zh-CN" altLang="en-US" sz="1800" b="1">
                          <a:latin typeface="楷体" panose="02010609060101010101" pitchFamily="49" charset="-122"/>
                          <a:ea typeface="楷体" panose="02010609060101010101" pitchFamily="49" charset="-122"/>
                        </a:rPr>
                        <a:t>爱国爱党</a:t>
                      </a:r>
                      <a:endParaRPr lang="zh-CN" altLang="en-US" sz="1800" b="1">
                        <a:latin typeface="楷体" panose="02010609060101010101" pitchFamily="49" charset="-122"/>
                        <a:ea typeface="楷体" panose="02010609060101010101" pitchFamily="49" charset="-122"/>
                      </a:endParaRPr>
                    </a:p>
                  </a:txBody>
                  <a:tcPr marL="68580" marR="68580" marT="34290" marB="34290"/>
                </a:tc>
                <a:tc>
                  <a:txBody>
                    <a:bodyPr vert="horz" wrap="square"/>
                    <a:lstStyle/>
                    <a:p>
                      <a:pPr>
                        <a:buNone/>
                      </a:pPr>
                      <a:r>
                        <a:rPr lang="zh-CN" altLang="en-US" sz="1800" b="1">
                          <a:latin typeface="楷体" panose="02010609060101010101" pitchFamily="49" charset="-122"/>
                          <a:ea typeface="楷体" panose="02010609060101010101" pitchFamily="49" charset="-122"/>
                        </a:rPr>
                        <a:t>爱国爱党</a:t>
                      </a:r>
                      <a:endParaRPr lang="zh-CN" altLang="en-US" sz="1800" b="1">
                        <a:latin typeface="楷体" panose="02010609060101010101" pitchFamily="49" charset="-122"/>
                        <a:ea typeface="楷体" panose="02010609060101010101" pitchFamily="49" charset="-122"/>
                      </a:endParaRPr>
                    </a:p>
                  </a:txBody>
                  <a:tcPr marL="68580" marR="68580" marT="34290" marB="34290"/>
                </a:tc>
              </a:tr>
              <a:tr h="891540">
                <a:tc>
                  <a:txBody>
                    <a:bodyPr vert="horz" wrap="square"/>
                    <a:lstStyle/>
                    <a:p>
                      <a:pPr>
                        <a:buNone/>
                      </a:pPr>
                      <a:r>
                        <a:rPr lang="zh-CN" altLang="en-US" sz="1800" b="1">
                          <a:latin typeface="楷体" panose="02010609060101010101" pitchFamily="49" charset="-122"/>
                          <a:ea typeface="楷体" panose="02010609060101010101" pitchFamily="49" charset="-122"/>
                        </a:rPr>
                        <a:t>学科素养</a:t>
                      </a:r>
                      <a:endParaRPr lang="zh-CN" altLang="en-US" sz="1800" b="1">
                        <a:latin typeface="楷体" panose="02010609060101010101" pitchFamily="49" charset="-122"/>
                        <a:ea typeface="楷体" panose="02010609060101010101" pitchFamily="49" charset="-122"/>
                      </a:endParaRPr>
                    </a:p>
                  </a:txBody>
                  <a:tcPr marL="68580" marR="68580" marT="34290" marB="34290"/>
                </a:tc>
                <a:tc>
                  <a:txBody>
                    <a:bodyPr vert="horz" wrap="square"/>
                    <a:lstStyle/>
                    <a:p>
                      <a:pPr>
                        <a:buNone/>
                      </a:pPr>
                      <a:r>
                        <a:rPr lang="zh-CN" altLang="en-US" sz="1800" b="1">
                          <a:latin typeface="楷体" panose="02010609060101010101" pitchFamily="49" charset="-122"/>
                          <a:ea typeface="楷体" panose="02010609060101010101" pitchFamily="49" charset="-122"/>
                          <a:sym typeface="+mn-ea"/>
                        </a:rPr>
                        <a:t>政治认同、科学精神</a:t>
                      </a:r>
                      <a:endParaRPr lang="zh-CN" altLang="en-US" sz="1800" b="1">
                        <a:latin typeface="楷体" panose="02010609060101010101" pitchFamily="49" charset="-122"/>
                        <a:ea typeface="楷体" panose="02010609060101010101" pitchFamily="49" charset="-122"/>
                        <a:sym typeface="+mn-ea"/>
                      </a:endParaRPr>
                    </a:p>
                  </a:txBody>
                  <a:tcPr marL="68580" marR="68580" marT="34290" marB="34290"/>
                </a:tc>
                <a:tc>
                  <a:txBody>
                    <a:bodyPr vert="horz" wrap="square"/>
                    <a:lstStyle/>
                    <a:p>
                      <a:pPr>
                        <a:buNone/>
                      </a:pPr>
                      <a:r>
                        <a:rPr lang="zh-CN" altLang="en-US" sz="1800" b="1">
                          <a:latin typeface="楷体" panose="02010609060101010101" pitchFamily="49" charset="-122"/>
                          <a:ea typeface="楷体" panose="02010609060101010101" pitchFamily="49" charset="-122"/>
                          <a:sym typeface="+mn-ea"/>
                        </a:rPr>
                        <a:t>政治认同、科学精神</a:t>
                      </a:r>
                      <a:endParaRPr lang="zh-CN" altLang="en-US" sz="1800" b="1">
                        <a:latin typeface="楷体" panose="02010609060101010101" pitchFamily="49" charset="-122"/>
                        <a:ea typeface="楷体" panose="02010609060101010101" pitchFamily="49" charset="-122"/>
                        <a:sym typeface="+mn-ea"/>
                      </a:endParaRPr>
                    </a:p>
                  </a:txBody>
                  <a:tcPr marL="68580" marR="68580" marT="34290" marB="34290"/>
                </a:tc>
                <a:tc>
                  <a:txBody>
                    <a:bodyPr vert="horz" wrap="square"/>
                    <a:lstStyle/>
                    <a:p>
                      <a:pPr>
                        <a:buNone/>
                      </a:pPr>
                      <a:r>
                        <a:rPr lang="zh-CN" altLang="en-US" sz="1800" b="1">
                          <a:latin typeface="楷体" panose="02010609060101010101" pitchFamily="49" charset="-122"/>
                          <a:ea typeface="楷体" panose="02010609060101010101" pitchFamily="49" charset="-122"/>
                          <a:sym typeface="+mn-ea"/>
                        </a:rPr>
                        <a:t>政治认同、科学精神</a:t>
                      </a:r>
                      <a:endParaRPr lang="zh-CN" altLang="en-US" sz="1800" b="1">
                        <a:latin typeface="楷体" panose="02010609060101010101" pitchFamily="49" charset="-122"/>
                        <a:ea typeface="楷体" panose="02010609060101010101" pitchFamily="49" charset="-122"/>
                      </a:endParaRPr>
                    </a:p>
                    <a:p>
                      <a:pPr>
                        <a:buNone/>
                      </a:pPr>
                      <a:endParaRPr lang="zh-CN" altLang="en-US" sz="1800" b="1">
                        <a:latin typeface="楷体" panose="02010609060101010101" pitchFamily="49" charset="-122"/>
                        <a:ea typeface="楷体" panose="02010609060101010101" pitchFamily="49" charset="-122"/>
                      </a:endParaRPr>
                    </a:p>
                  </a:txBody>
                  <a:tcPr marL="68580" marR="68580" marT="34290" marB="34290"/>
                </a:tc>
              </a:tr>
              <a:tr h="1165860">
                <a:tc>
                  <a:txBody>
                    <a:bodyPr vert="horz" wrap="square"/>
                    <a:lstStyle/>
                    <a:p>
                      <a:pPr>
                        <a:buNone/>
                      </a:pPr>
                      <a:r>
                        <a:rPr lang="zh-CN" altLang="en-US" sz="1800" b="1">
                          <a:latin typeface="楷体" panose="02010609060101010101" pitchFamily="49" charset="-122"/>
                          <a:ea typeface="楷体" panose="02010609060101010101" pitchFamily="49" charset="-122"/>
                        </a:rPr>
                        <a:t>关键能力</a:t>
                      </a:r>
                      <a:endParaRPr lang="zh-CN" altLang="en-US" sz="1800" b="1">
                        <a:latin typeface="楷体" panose="02010609060101010101" pitchFamily="49" charset="-122"/>
                        <a:ea typeface="楷体" panose="02010609060101010101" pitchFamily="49" charset="-122"/>
                      </a:endParaRPr>
                    </a:p>
                  </a:txBody>
                  <a:tcPr marL="68580" marR="68580" marT="34290" marB="34290"/>
                </a:tc>
                <a:tc>
                  <a:txBody>
                    <a:bodyPr vert="horz" wrap="square"/>
                    <a:lstStyle/>
                    <a:p>
                      <a:pPr>
                        <a:buNone/>
                      </a:pPr>
                      <a:r>
                        <a:rPr lang="zh-CN" altLang="en-US" sz="1800" b="1">
                          <a:solidFill>
                            <a:schemeClr val="tx1"/>
                          </a:solidFill>
                          <a:latin typeface="楷体" panose="02010609060101010101" pitchFamily="49" charset="-122"/>
                          <a:ea typeface="楷体" panose="02010609060101010101" pitchFamily="49" charset="-122"/>
                        </a:rPr>
                        <a:t>辨识与判断</a:t>
                      </a:r>
                      <a:endParaRPr lang="zh-CN" altLang="en-US" sz="1800" b="1">
                        <a:solidFill>
                          <a:schemeClr val="tx1"/>
                        </a:solidFill>
                        <a:latin typeface="楷体" panose="02010609060101010101" pitchFamily="49" charset="-122"/>
                        <a:ea typeface="楷体" panose="02010609060101010101" pitchFamily="49" charset="-122"/>
                      </a:endParaRPr>
                    </a:p>
                    <a:p>
                      <a:pPr>
                        <a:buNone/>
                      </a:pPr>
                      <a:r>
                        <a:rPr lang="zh-CN" altLang="en-US" sz="1800" b="1">
                          <a:solidFill>
                            <a:schemeClr val="tx1"/>
                          </a:solidFill>
                          <a:latin typeface="楷体" panose="02010609060101010101" pitchFamily="49" charset="-122"/>
                          <a:ea typeface="楷体" panose="02010609060101010101" pitchFamily="49" charset="-122"/>
                        </a:rPr>
                        <a:t>分析与综合</a:t>
                      </a:r>
                      <a:endParaRPr lang="zh-CN" altLang="en-US" sz="1800" b="1">
                        <a:solidFill>
                          <a:schemeClr val="tx1"/>
                        </a:solidFill>
                        <a:latin typeface="楷体" panose="02010609060101010101" pitchFamily="49" charset="-122"/>
                        <a:ea typeface="楷体" panose="02010609060101010101" pitchFamily="49" charset="-122"/>
                      </a:endParaRPr>
                    </a:p>
                    <a:p>
                      <a:pPr>
                        <a:buNone/>
                      </a:pPr>
                      <a:r>
                        <a:rPr lang="zh-CN" altLang="en-US" sz="1800" b="1">
                          <a:solidFill>
                            <a:schemeClr val="tx1"/>
                          </a:solidFill>
                          <a:latin typeface="楷体" panose="02010609060101010101" pitchFamily="49" charset="-122"/>
                          <a:ea typeface="楷体" panose="02010609060101010101" pitchFamily="49" charset="-122"/>
                        </a:rPr>
                        <a:t>推理与论证</a:t>
                      </a:r>
                      <a:endParaRPr lang="zh-CN" altLang="en-US" sz="1800" b="1">
                        <a:solidFill>
                          <a:schemeClr val="tx1"/>
                        </a:solidFill>
                        <a:latin typeface="楷体" panose="02010609060101010101" pitchFamily="49" charset="-122"/>
                        <a:ea typeface="楷体" panose="02010609060101010101" pitchFamily="49" charset="-122"/>
                      </a:endParaRPr>
                    </a:p>
                  </a:txBody>
                  <a:tcPr marL="68580" marR="68580" marT="34290" marB="34290"/>
                </a:tc>
                <a:tc>
                  <a:txBody>
                    <a:bodyPr vert="horz" wrap="square"/>
                    <a:lstStyle/>
                    <a:p>
                      <a:pPr>
                        <a:buNone/>
                      </a:pPr>
                      <a:r>
                        <a:rPr lang="zh-CN" altLang="en-US" sz="1800" b="1">
                          <a:solidFill>
                            <a:schemeClr val="tx1"/>
                          </a:solidFill>
                          <a:latin typeface="楷体" panose="02010609060101010101" pitchFamily="49" charset="-122"/>
                          <a:ea typeface="楷体" panose="02010609060101010101" pitchFamily="49" charset="-122"/>
                        </a:rPr>
                        <a:t>辨识与判断</a:t>
                      </a:r>
                      <a:endParaRPr lang="zh-CN" altLang="en-US" sz="1800" b="1">
                        <a:solidFill>
                          <a:schemeClr val="tx1"/>
                        </a:solidFill>
                        <a:latin typeface="楷体" panose="02010609060101010101" pitchFamily="49" charset="-122"/>
                        <a:ea typeface="楷体" panose="02010609060101010101" pitchFamily="49" charset="-122"/>
                      </a:endParaRPr>
                    </a:p>
                    <a:p>
                      <a:pPr>
                        <a:buNone/>
                      </a:pPr>
                      <a:r>
                        <a:rPr lang="zh-CN" altLang="en-US" sz="1800" b="1">
                          <a:solidFill>
                            <a:schemeClr val="tx1"/>
                          </a:solidFill>
                          <a:latin typeface="楷体" panose="02010609060101010101" pitchFamily="49" charset="-122"/>
                          <a:ea typeface="楷体" panose="02010609060101010101" pitchFamily="49" charset="-122"/>
                        </a:rPr>
                        <a:t>分析与综合</a:t>
                      </a:r>
                      <a:endParaRPr lang="zh-CN" altLang="en-US" sz="1800" b="1">
                        <a:solidFill>
                          <a:schemeClr val="tx1"/>
                        </a:solidFill>
                        <a:latin typeface="楷体" panose="02010609060101010101" pitchFamily="49" charset="-122"/>
                        <a:ea typeface="楷体" panose="02010609060101010101" pitchFamily="49" charset="-122"/>
                      </a:endParaRPr>
                    </a:p>
                    <a:p>
                      <a:pPr>
                        <a:buNone/>
                      </a:pPr>
                      <a:r>
                        <a:rPr lang="zh-CN" altLang="en-US" sz="1800" b="1">
                          <a:solidFill>
                            <a:schemeClr val="tx1"/>
                          </a:solidFill>
                          <a:latin typeface="楷体" panose="02010609060101010101" pitchFamily="49" charset="-122"/>
                          <a:ea typeface="楷体" panose="02010609060101010101" pitchFamily="49" charset="-122"/>
                        </a:rPr>
                        <a:t>推理与论证</a:t>
                      </a:r>
                      <a:endParaRPr lang="zh-CN" altLang="en-US" sz="1800" b="1">
                        <a:solidFill>
                          <a:schemeClr val="tx1"/>
                        </a:solidFill>
                        <a:latin typeface="楷体" panose="02010609060101010101" pitchFamily="49" charset="-122"/>
                        <a:ea typeface="楷体" panose="02010609060101010101" pitchFamily="49" charset="-122"/>
                      </a:endParaRPr>
                    </a:p>
                  </a:txBody>
                  <a:tcPr marL="68580" marR="68580" marT="34290" marB="34290"/>
                </a:tc>
                <a:tc>
                  <a:txBody>
                    <a:bodyPr vert="horz" wrap="square"/>
                    <a:lstStyle/>
                    <a:p>
                      <a:pPr>
                        <a:buNone/>
                      </a:pPr>
                      <a:r>
                        <a:rPr lang="zh-CN" altLang="en-US" sz="1800" b="1">
                          <a:solidFill>
                            <a:schemeClr val="tx1"/>
                          </a:solidFill>
                          <a:latin typeface="楷体" panose="02010609060101010101" pitchFamily="49" charset="-122"/>
                          <a:ea typeface="楷体" panose="02010609060101010101" pitchFamily="49" charset="-122"/>
                          <a:sym typeface="+mn-ea"/>
                        </a:rPr>
                        <a:t>辨识与判断</a:t>
                      </a:r>
                      <a:endParaRPr lang="zh-CN" altLang="en-US" sz="1800" b="1">
                        <a:solidFill>
                          <a:schemeClr val="tx1"/>
                        </a:solidFill>
                        <a:latin typeface="楷体" panose="02010609060101010101" pitchFamily="49" charset="-122"/>
                        <a:ea typeface="楷体" panose="02010609060101010101" pitchFamily="49" charset="-122"/>
                        <a:sym typeface="+mn-ea"/>
                      </a:endParaRPr>
                    </a:p>
                    <a:p>
                      <a:pPr>
                        <a:buNone/>
                      </a:pPr>
                      <a:r>
                        <a:rPr lang="zh-CN" altLang="en-US" sz="1800" b="1">
                          <a:solidFill>
                            <a:schemeClr val="tx1"/>
                          </a:solidFill>
                          <a:latin typeface="楷体" panose="02010609060101010101" pitchFamily="49" charset="-122"/>
                          <a:ea typeface="楷体" panose="02010609060101010101" pitchFamily="49" charset="-122"/>
                          <a:sym typeface="+mn-ea"/>
                        </a:rPr>
                        <a:t>分析与综合</a:t>
                      </a:r>
                      <a:endParaRPr lang="zh-CN" altLang="en-US" sz="1800" b="1">
                        <a:solidFill>
                          <a:schemeClr val="tx1"/>
                        </a:solidFill>
                        <a:latin typeface="楷体" panose="02010609060101010101" pitchFamily="49" charset="-122"/>
                        <a:ea typeface="楷体" panose="02010609060101010101" pitchFamily="49" charset="-122"/>
                        <a:sym typeface="+mn-ea"/>
                      </a:endParaRPr>
                    </a:p>
                    <a:p>
                      <a:pPr>
                        <a:buNone/>
                      </a:pPr>
                      <a:r>
                        <a:rPr lang="zh-CN" altLang="en-US" sz="1800" b="1">
                          <a:solidFill>
                            <a:schemeClr val="tx1"/>
                          </a:solidFill>
                          <a:latin typeface="楷体" panose="02010609060101010101" pitchFamily="49" charset="-122"/>
                          <a:ea typeface="楷体" panose="02010609060101010101" pitchFamily="49" charset="-122"/>
                          <a:sym typeface="+mn-ea"/>
                        </a:rPr>
                        <a:t>推理与论证</a:t>
                      </a:r>
                      <a:endParaRPr lang="zh-CN" altLang="en-US" sz="1800">
                        <a:solidFill>
                          <a:schemeClr val="tx1"/>
                        </a:solidFill>
                        <a:latin typeface="楷体" panose="02010609060101010101" pitchFamily="49" charset="-122"/>
                        <a:ea typeface="楷体" panose="02010609060101010101" pitchFamily="49" charset="-122"/>
                      </a:endParaRPr>
                    </a:p>
                  </a:txBody>
                  <a:tcPr marL="68580" marR="68580" marT="34290" marB="34290"/>
                </a:tc>
              </a:tr>
            </a:tbl>
          </a:graphicData>
        </a:graphic>
      </p:graphicFrame>
      <p:sp>
        <p:nvSpPr>
          <p:cNvPr id="6" name="文本框 5" title=""/>
          <p:cNvSpPr txBox="1"/>
          <p:nvPr>
            <p:custDataLst>
              <p:tags r:id="rId9"/>
            </p:custDataLst>
          </p:nvPr>
        </p:nvSpPr>
        <p:spPr>
          <a:xfrm>
            <a:off x="2765108" y="1128236"/>
            <a:ext cx="5193506" cy="415498"/>
          </a:xfrm>
          <a:prstGeom prst="rect">
            <a:avLst/>
          </a:prstGeom>
          <a:solidFill>
            <a:schemeClr val="accent2"/>
          </a:solidFill>
        </p:spPr>
        <p:txBody>
          <a:bodyPr wrap="square" rtlCol="0">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zh-CN" altLang="en-US" sz="2100" b="1">
                <a:solidFill>
                  <a:prstClr val="black"/>
                </a:solidFill>
                <a:latin typeface="楷体" panose="02010609060101010101" pitchFamily="49" charset="-122"/>
                <a:ea typeface="楷体" panose="02010609060101010101" pitchFamily="49" charset="-122"/>
                <a:cs typeface="Arial"/>
              </a:rPr>
              <a:t>习书记的重要讲话、中国取得的巨大成就</a:t>
            </a:r>
            <a:endParaRPr lang="zh-CN" altLang="en-US" sz="2100" b="1">
              <a:solidFill>
                <a:prstClr val="black"/>
              </a:solidFill>
              <a:latin typeface="楷体" panose="02010609060101010101" pitchFamily="49" charset="-122"/>
              <a:ea typeface="楷体" panose="02010609060101010101" pitchFamily="49" charset="-122"/>
              <a:cs typeface="Arial"/>
            </a:endParaRPr>
          </a:p>
        </p:txBody>
      </p:sp>
      <p:sp>
        <p:nvSpPr>
          <p:cNvPr id="8" name="文本框 7" title=""/>
          <p:cNvSpPr txBox="1"/>
          <p:nvPr>
            <p:custDataLst>
              <p:tags r:id="rId10"/>
            </p:custDataLst>
          </p:nvPr>
        </p:nvSpPr>
        <p:spPr>
          <a:xfrm>
            <a:off x="2762727" y="1724977"/>
            <a:ext cx="4306729" cy="415498"/>
          </a:xfrm>
          <a:prstGeom prst="rect">
            <a:avLst/>
          </a:prstGeom>
          <a:solidFill>
            <a:schemeClr val="accent2"/>
          </a:solidFill>
        </p:spPr>
        <p:txBody>
          <a:bodyPr wrap="square" rtlCol="0" anchor="t">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zh-CN" altLang="en-US" sz="2100" b="1">
                <a:solidFill>
                  <a:prstClr val="black"/>
                </a:solidFill>
                <a:latin typeface="楷体" panose="02010609060101010101" pitchFamily="49" charset="-122"/>
                <a:ea typeface="楷体" panose="02010609060101010101" pitchFamily="49" charset="-122"/>
                <a:cs typeface="黑体" panose="02010609060101010101" charset="-122"/>
                <a:sym typeface="+mn-ea"/>
              </a:rPr>
              <a:t>突出了必修与选必之间的融合</a:t>
            </a:r>
            <a:endParaRPr lang="zh-CN" altLang="en-US" sz="2100" b="1">
              <a:solidFill>
                <a:prstClr val="black"/>
              </a:solidFill>
              <a:latin typeface="楷体" panose="02010609060101010101" pitchFamily="49" charset="-122"/>
              <a:ea typeface="楷体" panose="02010609060101010101" pitchFamily="49" charset="-122"/>
              <a:cs typeface="黑体" panose="02010609060101010101" charset="-122"/>
              <a:sym typeface="+mn-ea"/>
            </a:endParaRPr>
          </a:p>
        </p:txBody>
      </p:sp>
      <p:sp>
        <p:nvSpPr>
          <p:cNvPr id="9" name="文本框 8" title=""/>
          <p:cNvSpPr txBox="1"/>
          <p:nvPr>
            <p:custDataLst>
              <p:tags r:id="rId11"/>
            </p:custDataLst>
          </p:nvPr>
        </p:nvSpPr>
        <p:spPr>
          <a:xfrm>
            <a:off x="2721293" y="2358390"/>
            <a:ext cx="4370546" cy="415498"/>
          </a:xfrm>
          <a:prstGeom prst="rect">
            <a:avLst/>
          </a:prstGeom>
          <a:solidFill>
            <a:schemeClr val="accent2"/>
          </a:solidFill>
        </p:spPr>
        <p:txBody>
          <a:bodyPr wrap="square" rtlCol="0" anchor="t">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zh-CN" altLang="en-US" sz="2100" b="1">
                <a:solidFill>
                  <a:prstClr val="black"/>
                </a:solidFill>
                <a:latin typeface="楷体" panose="02010609060101010101" pitchFamily="49" charset="-122"/>
                <a:ea typeface="楷体" panose="02010609060101010101" pitchFamily="49" charset="-122"/>
                <a:cs typeface="黑体" panose="02010609060101010101" charset="-122"/>
                <a:sym typeface="+mn-ea"/>
              </a:rPr>
              <a:t>突显价值引领</a:t>
            </a:r>
            <a:endParaRPr lang="zh-CN" altLang="en-US" sz="2100" b="1">
              <a:solidFill>
                <a:prstClr val="black"/>
              </a:solidFill>
              <a:latin typeface="楷体" panose="02010609060101010101" pitchFamily="49" charset="-122"/>
              <a:ea typeface="楷体" panose="02010609060101010101" pitchFamily="49" charset="-122"/>
              <a:cs typeface="黑体" panose="02010609060101010101" charset="-122"/>
              <a:sym typeface="+mn-ea"/>
            </a:endParaRPr>
          </a:p>
        </p:txBody>
      </p:sp>
      <p:sp>
        <p:nvSpPr>
          <p:cNvPr id="11" name="文本框 10" title=""/>
          <p:cNvSpPr txBox="1"/>
          <p:nvPr>
            <p:custDataLst>
              <p:tags r:id="rId12"/>
            </p:custDataLst>
          </p:nvPr>
        </p:nvSpPr>
        <p:spPr>
          <a:xfrm>
            <a:off x="2765108" y="3854291"/>
            <a:ext cx="5193506" cy="415498"/>
          </a:xfrm>
          <a:prstGeom prst="rect">
            <a:avLst/>
          </a:prstGeom>
          <a:solidFill>
            <a:schemeClr val="accent2"/>
          </a:solidFill>
        </p:spPr>
        <p:txBody>
          <a:bodyPr wrap="square" rtlCol="0" anchor="t">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zh-CN" altLang="en-US" sz="2100" b="1">
                <a:solidFill>
                  <a:prstClr val="black"/>
                </a:solidFill>
                <a:latin typeface="楷体" panose="02010609060101010101" pitchFamily="49" charset="-122"/>
                <a:ea typeface="楷体" panose="02010609060101010101" pitchFamily="49" charset="-122"/>
                <a:cs typeface="Arial"/>
                <a:sym typeface="+mn-ea"/>
              </a:rPr>
              <a:t>辨识与判断、分析与综合、推理与论证</a:t>
            </a:r>
            <a:endParaRPr lang="zh-CN" altLang="en-US" sz="2100" b="1">
              <a:solidFill>
                <a:prstClr val="black"/>
              </a:solidFill>
              <a:latin typeface="楷体" panose="02010609060101010101" pitchFamily="49" charset="-122"/>
              <a:ea typeface="楷体" panose="02010609060101010101" pitchFamily="49" charset="-122"/>
              <a:cs typeface="Arial"/>
              <a:sym typeface="+mn-ea"/>
            </a:endParaRPr>
          </a:p>
        </p:txBody>
      </p:sp>
      <p:sp>
        <p:nvSpPr>
          <p:cNvPr id="12" name="文本框 11" title=""/>
          <p:cNvSpPr txBox="1"/>
          <p:nvPr>
            <p:custDataLst>
              <p:tags r:id="rId13"/>
            </p:custDataLst>
          </p:nvPr>
        </p:nvSpPr>
        <p:spPr>
          <a:xfrm>
            <a:off x="2740819" y="2948940"/>
            <a:ext cx="4396264" cy="415498"/>
          </a:xfrm>
          <a:prstGeom prst="rect">
            <a:avLst/>
          </a:prstGeom>
          <a:solidFill>
            <a:schemeClr val="accent2"/>
          </a:solidFill>
        </p:spPr>
        <p:txBody>
          <a:bodyPr wrap="square" rtlCol="0" anchor="t">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zh-CN" altLang="en-US" sz="2100" b="1">
                <a:solidFill>
                  <a:prstClr val="black"/>
                </a:solidFill>
                <a:latin typeface="楷体" panose="02010609060101010101" pitchFamily="49" charset="-122"/>
                <a:ea typeface="楷体" panose="02010609060101010101" pitchFamily="49" charset="-122"/>
                <a:cs typeface="Arial"/>
                <a:sym typeface="+mn-ea"/>
              </a:rPr>
              <a:t>政治认同、科学精神</a:t>
            </a:r>
            <a:endParaRPr lang="zh-CN" altLang="en-US" sz="2100" b="1">
              <a:solidFill>
                <a:prstClr val="black"/>
              </a:solidFill>
              <a:latin typeface="楷体" panose="02010609060101010101" pitchFamily="49" charset="-122"/>
              <a:ea typeface="楷体" panose="02010609060101010101" pitchFamily="49" charset="-122"/>
              <a:cs typeface="Arial"/>
              <a:sym typeface="+mn-ea"/>
            </a:endParaRPr>
          </a:p>
        </p:txBody>
      </p:sp>
      <p:grpSp>
        <p:nvGrpSpPr>
          <p:cNvPr id="20" name="组合 19" title=""/>
          <p:cNvGrpSpPr/>
          <p:nvPr>
            <p:custDataLst>
              <p:tags r:id="rId14"/>
            </p:custDataLst>
          </p:nvPr>
        </p:nvGrpSpPr>
        <p:grpSpPr>
          <a:xfrm>
            <a:off x="746760" y="42862"/>
            <a:ext cx="2450783" cy="600076"/>
            <a:chOff x="1568" y="90"/>
            <a:chExt cx="4475" cy="1260"/>
          </a:xfrm>
        </p:grpSpPr>
        <p:grpSp>
          <p:nvGrpSpPr>
            <p:cNvPr id="5" name="组合 4"/>
            <p:cNvGrpSpPr/>
            <p:nvPr>
              <p:custDataLst>
                <p:tags r:id="rId15"/>
              </p:custDataLst>
            </p:nvPr>
          </p:nvGrpSpPr>
          <p:grpSpPr>
            <a:xfrm>
              <a:off x="1589" y="92"/>
              <a:ext cx="4454" cy="1208"/>
              <a:chOff x="2440" y="994"/>
              <a:chExt cx="4280" cy="944"/>
            </a:xfrm>
          </p:grpSpPr>
          <p:sp>
            <p:nvSpPr>
              <p:cNvPr id="10" name="图文框 9"/>
              <p:cNvSpPr/>
              <p:nvPr>
                <p:custDataLst>
                  <p:tags r:id="rId16"/>
                </p:custDataLst>
              </p:nvPr>
            </p:nvSpPr>
            <p:spPr>
              <a:xfrm>
                <a:off x="3088" y="994"/>
                <a:ext cx="3632" cy="944"/>
              </a:xfrm>
              <a:prstGeom prst="fram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a:ea typeface="+mn-ea"/>
                    <a:cs typeface="+mn-cs"/>
                  </a:defRPr>
                </a:lvl1pPr>
                <a:lvl2pPr marL="342900" algn="l" defTabSz="685800" rtl="0" eaLnBrk="1" latinLnBrk="0" hangingPunct="1">
                  <a:defRPr sz="1350" kern="1200">
                    <a:solidFill>
                      <a:srgbClr val="FFFFFF"/>
                    </a:solidFill>
                    <a:latin typeface="Calibri"/>
                    <a:ea typeface="+mn-ea"/>
                    <a:cs typeface="+mn-cs"/>
                  </a:defRPr>
                </a:lvl2pPr>
                <a:lvl3pPr marL="685800" algn="l" defTabSz="685800" rtl="0" eaLnBrk="1" latinLnBrk="0" hangingPunct="1">
                  <a:defRPr sz="1350" kern="1200">
                    <a:solidFill>
                      <a:srgbClr val="FFFFFF"/>
                    </a:solidFill>
                    <a:latin typeface="Calibri"/>
                    <a:ea typeface="+mn-ea"/>
                    <a:cs typeface="+mn-cs"/>
                  </a:defRPr>
                </a:lvl3pPr>
                <a:lvl4pPr marL="1028700" algn="l" defTabSz="685800" rtl="0" eaLnBrk="1" latinLnBrk="0" hangingPunct="1">
                  <a:defRPr sz="1350" kern="1200">
                    <a:solidFill>
                      <a:srgbClr val="FFFFFF"/>
                    </a:solidFill>
                    <a:latin typeface="Calibri"/>
                    <a:ea typeface="+mn-ea"/>
                    <a:cs typeface="+mn-cs"/>
                  </a:defRPr>
                </a:lvl4pPr>
                <a:lvl5pPr marL="1371600" algn="l" defTabSz="685800" rtl="0" eaLnBrk="1" latinLnBrk="0" hangingPunct="1">
                  <a:defRPr sz="1350" kern="1200">
                    <a:solidFill>
                      <a:srgbClr val="FFFFFF"/>
                    </a:solidFill>
                    <a:latin typeface="Calibri"/>
                    <a:ea typeface="+mn-ea"/>
                    <a:cs typeface="+mn-cs"/>
                  </a:defRPr>
                </a:lvl5pPr>
                <a:lvl6pPr marL="1714500" algn="l" defTabSz="685800" rtl="0" eaLnBrk="1" latinLnBrk="0" hangingPunct="1">
                  <a:defRPr sz="1350" kern="1200">
                    <a:solidFill>
                      <a:srgbClr val="FFFFFF"/>
                    </a:solidFill>
                    <a:latin typeface="Calibri"/>
                    <a:ea typeface="+mn-ea"/>
                    <a:cs typeface="+mn-cs"/>
                  </a:defRPr>
                </a:lvl6pPr>
                <a:lvl7pPr marL="2057400" algn="l" defTabSz="685800" rtl="0" eaLnBrk="1" latinLnBrk="0" hangingPunct="1">
                  <a:defRPr sz="1350" kern="1200">
                    <a:solidFill>
                      <a:srgbClr val="FFFFFF"/>
                    </a:solidFill>
                    <a:latin typeface="Calibri"/>
                    <a:ea typeface="+mn-ea"/>
                    <a:cs typeface="+mn-cs"/>
                  </a:defRPr>
                </a:lvl7pPr>
                <a:lvl8pPr marL="2400300" algn="l" defTabSz="685800" rtl="0" eaLnBrk="1" latinLnBrk="0" hangingPunct="1">
                  <a:defRPr sz="1350" kern="1200">
                    <a:solidFill>
                      <a:srgbClr val="FFFFFF"/>
                    </a:solidFill>
                    <a:latin typeface="Calibri"/>
                    <a:ea typeface="+mn-ea"/>
                    <a:cs typeface="+mn-cs"/>
                  </a:defRPr>
                </a:lvl8pPr>
                <a:lvl9pPr marL="2743200" algn="l" defTabSz="685800" rtl="0" eaLnBrk="1" latinLnBrk="0" hangingPunct="1">
                  <a:defRPr sz="1350" kern="1200">
                    <a:solidFill>
                      <a:srgbClr val="FFFFFF"/>
                    </a:solidFill>
                    <a:latin typeface="Calibri"/>
                    <a:ea typeface="+mn-ea"/>
                    <a:cs typeface="+mn-cs"/>
                  </a:defRPr>
                </a:lvl9pPr>
              </a:lstStyle>
              <a:p>
                <a:pPr algn="ctr"/>
                <a:endParaRPr lang="zh-CN" altLang="en-US">
                  <a:solidFill>
                    <a:prstClr val="black"/>
                  </a:solidFill>
                  <a:latin typeface="Calibri"/>
                  <a:ea typeface="微软雅黑"/>
                  <a:cs typeface="Arial"/>
                </a:endParaRPr>
              </a:p>
            </p:txBody>
          </p:sp>
          <p:sp>
            <p:nvSpPr>
              <p:cNvPr id="13" name="六边形 12"/>
              <p:cNvSpPr/>
              <p:nvPr>
                <p:custDataLst>
                  <p:tags r:id="rId17"/>
                </p:custDataLst>
              </p:nvPr>
            </p:nvSpPr>
            <p:spPr>
              <a:xfrm>
                <a:off x="2440" y="994"/>
                <a:ext cx="1104" cy="944"/>
              </a:xfrm>
              <a:prstGeom prst="hexagon">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a:ea typeface="+mn-ea"/>
                    <a:cs typeface="+mn-cs"/>
                  </a:defRPr>
                </a:lvl1pPr>
                <a:lvl2pPr marL="342900" algn="l" defTabSz="685800" rtl="0" eaLnBrk="1" latinLnBrk="0" hangingPunct="1">
                  <a:defRPr sz="1350" kern="1200">
                    <a:solidFill>
                      <a:srgbClr val="FFFFFF"/>
                    </a:solidFill>
                    <a:latin typeface="Calibri"/>
                    <a:ea typeface="+mn-ea"/>
                    <a:cs typeface="+mn-cs"/>
                  </a:defRPr>
                </a:lvl2pPr>
                <a:lvl3pPr marL="685800" algn="l" defTabSz="685800" rtl="0" eaLnBrk="1" latinLnBrk="0" hangingPunct="1">
                  <a:defRPr sz="1350" kern="1200">
                    <a:solidFill>
                      <a:srgbClr val="FFFFFF"/>
                    </a:solidFill>
                    <a:latin typeface="Calibri"/>
                    <a:ea typeface="+mn-ea"/>
                    <a:cs typeface="+mn-cs"/>
                  </a:defRPr>
                </a:lvl3pPr>
                <a:lvl4pPr marL="1028700" algn="l" defTabSz="685800" rtl="0" eaLnBrk="1" latinLnBrk="0" hangingPunct="1">
                  <a:defRPr sz="1350" kern="1200">
                    <a:solidFill>
                      <a:srgbClr val="FFFFFF"/>
                    </a:solidFill>
                    <a:latin typeface="Calibri"/>
                    <a:ea typeface="+mn-ea"/>
                    <a:cs typeface="+mn-cs"/>
                  </a:defRPr>
                </a:lvl4pPr>
                <a:lvl5pPr marL="1371600" algn="l" defTabSz="685800" rtl="0" eaLnBrk="1" latinLnBrk="0" hangingPunct="1">
                  <a:defRPr sz="1350" kern="1200">
                    <a:solidFill>
                      <a:srgbClr val="FFFFFF"/>
                    </a:solidFill>
                    <a:latin typeface="Calibri"/>
                    <a:ea typeface="+mn-ea"/>
                    <a:cs typeface="+mn-cs"/>
                  </a:defRPr>
                </a:lvl5pPr>
                <a:lvl6pPr marL="1714500" algn="l" defTabSz="685800" rtl="0" eaLnBrk="1" latinLnBrk="0" hangingPunct="1">
                  <a:defRPr sz="1350" kern="1200">
                    <a:solidFill>
                      <a:srgbClr val="FFFFFF"/>
                    </a:solidFill>
                    <a:latin typeface="Calibri"/>
                    <a:ea typeface="+mn-ea"/>
                    <a:cs typeface="+mn-cs"/>
                  </a:defRPr>
                </a:lvl6pPr>
                <a:lvl7pPr marL="2057400" algn="l" defTabSz="685800" rtl="0" eaLnBrk="1" latinLnBrk="0" hangingPunct="1">
                  <a:defRPr sz="1350" kern="1200">
                    <a:solidFill>
                      <a:srgbClr val="FFFFFF"/>
                    </a:solidFill>
                    <a:latin typeface="Calibri"/>
                    <a:ea typeface="+mn-ea"/>
                    <a:cs typeface="+mn-cs"/>
                  </a:defRPr>
                </a:lvl7pPr>
                <a:lvl8pPr marL="2400300" algn="l" defTabSz="685800" rtl="0" eaLnBrk="1" latinLnBrk="0" hangingPunct="1">
                  <a:defRPr sz="1350" kern="1200">
                    <a:solidFill>
                      <a:srgbClr val="FFFFFF"/>
                    </a:solidFill>
                    <a:latin typeface="Calibri"/>
                    <a:ea typeface="+mn-ea"/>
                    <a:cs typeface="+mn-cs"/>
                  </a:defRPr>
                </a:lvl8pPr>
                <a:lvl9pPr marL="2743200" algn="l" defTabSz="685800" rtl="0" eaLnBrk="1" latinLnBrk="0" hangingPunct="1">
                  <a:defRPr sz="1350" kern="1200">
                    <a:solidFill>
                      <a:srgbClr val="FFFFFF"/>
                    </a:solidFill>
                    <a:latin typeface="Calibri"/>
                    <a:ea typeface="+mn-ea"/>
                    <a:cs typeface="+mn-cs"/>
                  </a:defRPr>
                </a:lvl9pPr>
              </a:lstStyle>
              <a:p>
                <a:pPr algn="ctr"/>
                <a:endParaRPr lang="zh-CN" altLang="en-US">
                  <a:solidFill>
                    <a:prstClr val="white"/>
                  </a:solidFill>
                  <a:latin typeface="Calibri"/>
                  <a:ea typeface="微软雅黑"/>
                  <a:cs typeface="Arial"/>
                </a:endParaRPr>
              </a:p>
            </p:txBody>
          </p:sp>
        </p:grpSp>
        <p:sp>
          <p:nvSpPr>
            <p:cNvPr id="15" name="文本框 14"/>
            <p:cNvSpPr txBox="1"/>
            <p:nvPr>
              <p:custDataLst>
                <p:tags r:id="rId18"/>
              </p:custDataLst>
            </p:nvPr>
          </p:nvSpPr>
          <p:spPr>
            <a:xfrm>
              <a:off x="1568" y="90"/>
              <a:ext cx="1647" cy="1260"/>
            </a:xfrm>
            <a:prstGeom prst="rect">
              <a:avLst/>
            </a:prstGeom>
            <a:noFill/>
          </p:spPr>
          <p:txBody>
            <a:bodyPr wrap="square" rtlCol="0">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en-US" altLang="zh-CN" sz="3300" b="1">
                  <a:solidFill>
                    <a:prstClr val="black"/>
                  </a:solidFill>
                  <a:latin typeface="Calibri"/>
                  <a:ea typeface="微软雅黑"/>
                  <a:cs typeface="Arial"/>
                </a:rPr>
                <a:t>03</a:t>
              </a:r>
              <a:endParaRPr lang="en-US" altLang="zh-CN" sz="3300" b="1">
                <a:solidFill>
                  <a:prstClr val="black"/>
                </a:solidFill>
                <a:latin typeface="Calibri"/>
                <a:ea typeface="微软雅黑"/>
                <a:cs typeface="Arial"/>
              </a:endParaRPr>
            </a:p>
          </p:txBody>
        </p:sp>
      </p:grpSp>
    </p:spTree>
  </p:cSld>
  <p:clrMapOvr>
    <a:masterClrMapping/>
  </p:clrMapOvr>
  <p:transition>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blinds(horizontal)">
                                      <p:cBhvr>
                                        <p:cTn id="12" dur="500"/>
                                        <p:tgtEl>
                                          <p:spTgt spid="8"/>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blinds(horizontal)">
                                      <p:cBhvr>
                                        <p:cTn id="17" dur="500"/>
                                        <p:tgtEl>
                                          <p:spTgt spid="9"/>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blinds(horizontal)">
                                      <p:cBhvr>
                                        <p:cTn id="22" dur="500"/>
                                        <p:tgtEl>
                                          <p:spTgt spid="12"/>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blinds(horizontal)">
                                      <p:cBhvr>
                                        <p:cTn id="2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9" grpId="0"/>
      <p:bldP spid="11" grpId="0"/>
      <p:bldP spid="12"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pic>
        <p:nvPicPr>
          <p:cNvPr id="4" name="Picture 4" title=""/>
          <p:cNvPicPr>
            <a:picLocks noChangeAspect="1" noChangeArrowheads="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bwMode="auto">
          <a:xfrm>
            <a:off x="36042" y="-20639"/>
            <a:ext cx="2842495" cy="197429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title=""/>
          <p:cNvSpPr txBox="1"/>
          <p:nvPr>
            <p:custDataLst>
              <p:tags r:id="rId6"/>
            </p:custDataLst>
          </p:nvPr>
        </p:nvSpPr>
        <p:spPr>
          <a:xfrm>
            <a:off x="4842082" y="2845169"/>
            <a:ext cx="2591633" cy="461665"/>
          </a:xfrm>
          <a:prstGeom prst="rect">
            <a:avLst/>
          </a:prstGeom>
          <a:noFill/>
        </p:spPr>
        <p:txBody>
          <a:bodyPr wrap="square" rtlCol="0">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sz="2400" b="1">
              <a:solidFill>
                <a:prstClr val="black"/>
              </a:solidFill>
              <a:latin typeface="Calibri"/>
              <a:ea typeface="微软雅黑"/>
              <a:cs typeface="Arial"/>
            </a:endParaRPr>
          </a:p>
        </p:txBody>
      </p:sp>
      <p:sp>
        <p:nvSpPr>
          <p:cNvPr id="100" name="文本框 99" title=""/>
          <p:cNvSpPr txBox="1"/>
          <p:nvPr>
            <p:custDataLst>
              <p:tags r:id="rId7"/>
            </p:custDataLst>
          </p:nvPr>
        </p:nvSpPr>
        <p:spPr>
          <a:xfrm>
            <a:off x="287179" y="780768"/>
            <a:ext cx="8542496" cy="4131900"/>
          </a:xfrm>
          <a:prstGeom prst="rect">
            <a:avLst/>
          </a:prstGeom>
          <a:noFill/>
          <a:ln w="9525">
            <a:noFill/>
          </a:ln>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ts val="2100"/>
              </a:lnSpc>
            </a:pPr>
            <a:r>
              <a:rPr lang="zh-CN" altLang="en-US" sz="1800" b="1">
                <a:solidFill>
                  <a:prstClr val="black"/>
                </a:solidFill>
                <a:latin typeface="楷体" panose="02010609060101010101" pitchFamily="49" charset="-122"/>
                <a:ea typeface="楷体" panose="02010609060101010101" pitchFamily="49" charset="-122"/>
                <a:cs typeface="楷体" panose="02010609060101010101" pitchFamily="49" charset="-122"/>
              </a:rPr>
              <a:t>    （</a:t>
            </a:r>
            <a:r>
              <a:rPr lang="en-US" altLang="zh-CN" sz="1800" b="1">
                <a:solidFill>
                  <a:prstClr val="black"/>
                </a:solidFill>
                <a:latin typeface="楷体" panose="02010609060101010101" pitchFamily="49" charset="-122"/>
                <a:ea typeface="楷体" panose="02010609060101010101" pitchFamily="49" charset="-122"/>
                <a:cs typeface="楷体" panose="02010609060101010101" pitchFamily="49" charset="-122"/>
              </a:rPr>
              <a:t>24</a:t>
            </a:r>
            <a:r>
              <a:rPr lang="zh-CN" altLang="en-US" sz="1800" b="1">
                <a:solidFill>
                  <a:prstClr val="black"/>
                </a:solidFill>
                <a:latin typeface="楷体" panose="02010609060101010101" pitchFamily="49" charset="-122"/>
                <a:ea typeface="楷体" panose="02010609060101010101" pitchFamily="49" charset="-122"/>
                <a:cs typeface="楷体" panose="02010609060101010101" pitchFamily="49" charset="-122"/>
              </a:rPr>
              <a:t>菏泽一模</a:t>
            </a:r>
            <a:r>
              <a:rPr lang="en-US" altLang="zh-CN" sz="1800" b="1">
                <a:solidFill>
                  <a:prstClr val="black"/>
                </a:solidFill>
                <a:latin typeface="楷体" panose="02010609060101010101" pitchFamily="49" charset="-122"/>
                <a:ea typeface="楷体" panose="02010609060101010101" pitchFamily="49" charset="-122"/>
                <a:cs typeface="楷体" panose="02010609060101010101" pitchFamily="49" charset="-122"/>
              </a:rPr>
              <a:t>20</a:t>
            </a:r>
            <a:r>
              <a:rPr lang="zh-CN" altLang="en-US" sz="1800" b="1">
                <a:solidFill>
                  <a:prstClr val="black"/>
                </a:solidFill>
                <a:latin typeface="楷体" panose="02010609060101010101" pitchFamily="49" charset="-122"/>
                <a:ea typeface="楷体" panose="02010609060101010101" pitchFamily="49" charset="-122"/>
                <a:cs typeface="楷体" panose="02010609060101010101" pitchFamily="49" charset="-122"/>
              </a:rPr>
              <a:t>）</a:t>
            </a:r>
            <a:r>
              <a:rPr lang="en-US" altLang="zh-CN" sz="1800" b="1">
                <a:solidFill>
                  <a:prstClr val="black"/>
                </a:solidFill>
                <a:latin typeface="楷体" panose="02010609060101010101" pitchFamily="49" charset="-122"/>
                <a:ea typeface="楷体" panose="02010609060101010101" pitchFamily="49" charset="-122"/>
                <a:cs typeface="楷体" panose="02010609060101010101" pitchFamily="49" charset="-122"/>
              </a:rPr>
              <a:t>2023</a:t>
            </a:r>
            <a:r>
              <a:rPr lang="zh-CN" altLang="en-US" sz="1800" b="1">
                <a:solidFill>
                  <a:prstClr val="black"/>
                </a:solidFill>
                <a:latin typeface="楷体" panose="02010609060101010101" pitchFamily="49" charset="-122"/>
                <a:ea typeface="楷体" panose="02010609060101010101" pitchFamily="49" charset="-122"/>
                <a:cs typeface="楷体" panose="02010609060101010101" pitchFamily="49" charset="-122"/>
              </a:rPr>
              <a:t>年“读懂中国”国际会议在广州正式开幕。国家主席习近平在贺信中指出，当前，世界经济复苏乏力，地缘冲突不断加剧，人类又一次站在历史的十字路口，我们更需要携手应对各种全球性挑战、促进全球共同发展、增进全人类福祉。</a:t>
            </a:r>
            <a:endParaRPr lang="zh-CN" altLang="en-US" sz="1800" b="1">
              <a:solidFill>
                <a:prstClr val="black"/>
              </a:solidFill>
              <a:latin typeface="楷体" panose="02010609060101010101" pitchFamily="49" charset="-122"/>
              <a:ea typeface="楷体" panose="02010609060101010101" pitchFamily="49" charset="-122"/>
              <a:cs typeface="楷体" panose="02010609060101010101" pitchFamily="49" charset="-122"/>
            </a:endParaRPr>
          </a:p>
          <a:p>
            <a:pPr>
              <a:lnSpc>
                <a:spcPts val="2100"/>
              </a:lnSpc>
            </a:pPr>
            <a:r>
              <a:rPr lang="zh-CN" altLang="en-US" sz="1800" b="1">
                <a:solidFill>
                  <a:prstClr val="black"/>
                </a:solidFill>
                <a:latin typeface="楷体" panose="02010609060101010101" pitchFamily="49" charset="-122"/>
                <a:ea typeface="楷体" panose="02010609060101010101" pitchFamily="49" charset="-122"/>
                <a:cs typeface="楷体" panose="02010609060101010101" pitchFamily="49" charset="-122"/>
              </a:rPr>
              <a:t>   “读懂中国”国际会议已走过了十个年头。从读懂中国”到“新一轮经济全球化和中国改革开放再出发”，从“从哪里来，“到哪里去</a:t>
            </a:r>
            <a:r>
              <a:rPr lang="en-US" altLang="zh-CN" sz="1800" b="1">
                <a:solidFill>
                  <a:prstClr val="black"/>
                </a:solidFill>
                <a:latin typeface="楷体" panose="02010609060101010101" pitchFamily="49" charset="-122"/>
                <a:ea typeface="楷体" panose="02010609060101010101" pitchFamily="49" charset="-122"/>
                <a:cs typeface="楷体" panose="02010609060101010101" pitchFamily="49" charset="-122"/>
              </a:rPr>
              <a:t>—</a:t>
            </a:r>
            <a:r>
              <a:rPr lang="zh-CN" altLang="en-US" sz="1800" b="1">
                <a:solidFill>
                  <a:prstClr val="black"/>
                </a:solidFill>
                <a:latin typeface="楷体" panose="02010609060101010101" pitchFamily="49" charset="-122"/>
                <a:ea typeface="楷体" panose="02010609060101010101" pitchFamily="49" charset="-122"/>
                <a:cs typeface="楷体" panose="02010609060101010101" pitchFamily="49" charset="-122"/>
              </a:rPr>
              <a:t>世界百年变局与中国和中国共产党”到“百年变局下的中国新作为</a:t>
            </a:r>
            <a:r>
              <a:rPr lang="en-US" altLang="zh-CN" sz="1800" b="1">
                <a:solidFill>
                  <a:prstClr val="black"/>
                </a:solidFill>
                <a:latin typeface="楷体" panose="02010609060101010101" pitchFamily="49" charset="-122"/>
                <a:ea typeface="楷体" panose="02010609060101010101" pitchFamily="49" charset="-122"/>
                <a:cs typeface="楷体" panose="02010609060101010101" pitchFamily="49" charset="-122"/>
              </a:rPr>
              <a:t>—</a:t>
            </a:r>
            <a:r>
              <a:rPr lang="zh-CN" altLang="en-US" sz="1800" b="1">
                <a:solidFill>
                  <a:prstClr val="black"/>
                </a:solidFill>
                <a:latin typeface="楷体" panose="02010609060101010101" pitchFamily="49" charset="-122"/>
                <a:ea typeface="楷体" panose="02010609060101010101" pitchFamily="49" charset="-122"/>
                <a:cs typeface="楷体" panose="02010609060101010101" pitchFamily="49" charset="-122"/>
              </a:rPr>
              <a:t>扩大利益汇合点，构建命运共同体”，“读懂中国”国际会议每届会议主题在“变”，为世界读懂中国、认识和理解中国道路打开不同的观察交流视角；“不变”的是，每届会议都能让世界深刻感受到新时代中国的坚定决心和行动。</a:t>
            </a:r>
            <a:endParaRPr lang="zh-CN" altLang="en-US" sz="1800" b="1">
              <a:solidFill>
                <a:prstClr val="black"/>
              </a:solidFill>
              <a:latin typeface="楷体" panose="02010609060101010101" pitchFamily="49" charset="-122"/>
              <a:ea typeface="楷体" panose="02010609060101010101" pitchFamily="49" charset="-122"/>
              <a:cs typeface="楷体" panose="02010609060101010101" pitchFamily="49" charset="-122"/>
            </a:endParaRPr>
          </a:p>
          <a:p>
            <a:pPr>
              <a:lnSpc>
                <a:spcPts val="2100"/>
              </a:lnSpc>
            </a:pPr>
            <a:r>
              <a:rPr lang="zh-CN" altLang="en-US" sz="1800" b="1">
                <a:solidFill>
                  <a:prstClr val="black"/>
                </a:solidFill>
                <a:latin typeface="楷体" panose="02010609060101010101" pitchFamily="49" charset="-122"/>
                <a:ea typeface="楷体" panose="02010609060101010101" pitchFamily="49" charset="-122"/>
                <a:cs typeface="楷体" panose="02010609060101010101" pitchFamily="49" charset="-122"/>
              </a:rPr>
              <a:t>    </a:t>
            </a:r>
            <a:r>
              <a:rPr lang="zh-CN" altLang="en-US" sz="1800" b="1">
                <a:solidFill>
                  <a:srgbClr val="FF0000"/>
                </a:solidFill>
                <a:latin typeface="楷体" panose="02010609060101010101" pitchFamily="49" charset="-122"/>
                <a:ea typeface="楷体" panose="02010609060101010101" pitchFamily="49" charset="-122"/>
                <a:cs typeface="楷体" panose="02010609060101010101" pitchFamily="49" charset="-122"/>
              </a:rPr>
              <a:t>结合材料，运用中国特色社会主义、当代国际政治与经济知识，以“读懂宏大主题之‘变’中的‘不变’”为主题撰写一篇短评。</a:t>
            </a:r>
            <a:r>
              <a:rPr lang="en-US" altLang="zh-CN" sz="1800" b="1">
                <a:solidFill>
                  <a:prstClr val="black"/>
                </a:solidFill>
                <a:latin typeface="楷体" panose="02010609060101010101" pitchFamily="49" charset="-122"/>
                <a:ea typeface="楷体" panose="02010609060101010101" pitchFamily="49" charset="-122"/>
                <a:cs typeface="楷体" panose="02010609060101010101" pitchFamily="49" charset="-122"/>
              </a:rPr>
              <a:t>(10</a:t>
            </a:r>
            <a:r>
              <a:rPr lang="zh-CN" altLang="en-US" sz="1800" b="1">
                <a:solidFill>
                  <a:prstClr val="black"/>
                </a:solidFill>
                <a:latin typeface="楷体" panose="02010609060101010101" pitchFamily="49" charset="-122"/>
                <a:ea typeface="楷体" panose="02010609060101010101" pitchFamily="49" charset="-122"/>
                <a:cs typeface="楷体" panose="02010609060101010101" pitchFamily="49" charset="-122"/>
              </a:rPr>
              <a:t>分</a:t>
            </a:r>
            <a:r>
              <a:rPr lang="en-US" altLang="zh-CN" sz="1800" b="1">
                <a:solidFill>
                  <a:prstClr val="black"/>
                </a:solidFill>
                <a:latin typeface="楷体" panose="02010609060101010101" pitchFamily="49" charset="-122"/>
                <a:ea typeface="楷体" panose="02010609060101010101" pitchFamily="49" charset="-122"/>
                <a:cs typeface="楷体" panose="02010609060101010101" pitchFamily="49" charset="-122"/>
              </a:rPr>
              <a:t>)</a:t>
            </a:r>
            <a:endParaRPr lang="en-US" altLang="zh-CN" sz="1800" b="1">
              <a:solidFill>
                <a:prstClr val="black"/>
              </a:solidFill>
              <a:latin typeface="楷体" panose="02010609060101010101" pitchFamily="49" charset="-122"/>
              <a:ea typeface="楷体" panose="02010609060101010101" pitchFamily="49" charset="-122"/>
              <a:cs typeface="楷体" panose="02010609060101010101" pitchFamily="49" charset="-122"/>
            </a:endParaRPr>
          </a:p>
          <a:p>
            <a:pPr>
              <a:lnSpc>
                <a:spcPts val="2100"/>
              </a:lnSpc>
            </a:pPr>
            <a:r>
              <a:rPr lang="zh-CN" altLang="en-US" sz="1800" b="1">
                <a:solidFill>
                  <a:prstClr val="black"/>
                </a:solidFill>
                <a:latin typeface="楷体" panose="02010609060101010101" pitchFamily="49" charset="-122"/>
                <a:ea typeface="楷体" panose="02010609060101010101" pitchFamily="49" charset="-122"/>
                <a:cs typeface="楷体" panose="02010609060101010101" pitchFamily="49" charset="-122"/>
              </a:rPr>
              <a:t>要求：</a:t>
            </a:r>
            <a:endParaRPr lang="en-US" altLang="zh-CN" sz="1800" b="1">
              <a:solidFill>
                <a:prstClr val="black"/>
              </a:solidFill>
              <a:latin typeface="楷体" panose="02010609060101010101" pitchFamily="49" charset="-122"/>
              <a:ea typeface="楷体" panose="02010609060101010101" pitchFamily="49" charset="-122"/>
              <a:cs typeface="楷体" panose="02010609060101010101" pitchFamily="49" charset="-122"/>
            </a:endParaRPr>
          </a:p>
          <a:p>
            <a:pPr>
              <a:lnSpc>
                <a:spcPts val="2100"/>
              </a:lnSpc>
            </a:pPr>
            <a:r>
              <a:rPr lang="zh-CN" altLang="en-US" sz="1800" b="1">
                <a:solidFill>
                  <a:prstClr val="black"/>
                </a:solidFill>
                <a:latin typeface="楷体" panose="02010609060101010101" pitchFamily="49" charset="-122"/>
                <a:ea typeface="楷体" panose="02010609060101010101" pitchFamily="49" charset="-122"/>
                <a:cs typeface="楷体" panose="02010609060101010101" pitchFamily="49" charset="-122"/>
              </a:rPr>
              <a:t>①围绕主题，观点明确；②论证充分，逻辑清晰；③学科术语使用规范； ④总字数在</a:t>
            </a:r>
            <a:r>
              <a:rPr lang="en-US" altLang="zh-CN" sz="1800" b="1">
                <a:solidFill>
                  <a:prstClr val="black"/>
                </a:solidFill>
                <a:latin typeface="楷体" panose="02010609060101010101" pitchFamily="49" charset="-122"/>
                <a:ea typeface="楷体" panose="02010609060101010101" pitchFamily="49" charset="-122"/>
                <a:cs typeface="楷体" panose="02010609060101010101" pitchFamily="49" charset="-122"/>
              </a:rPr>
              <a:t>250</a:t>
            </a:r>
            <a:r>
              <a:rPr lang="zh-CN" altLang="en-US" sz="1800" b="1">
                <a:solidFill>
                  <a:prstClr val="black"/>
                </a:solidFill>
                <a:latin typeface="楷体" panose="02010609060101010101" pitchFamily="49" charset="-122"/>
                <a:ea typeface="楷体" panose="02010609060101010101" pitchFamily="49" charset="-122"/>
                <a:cs typeface="楷体" panose="02010609060101010101" pitchFamily="49" charset="-122"/>
              </a:rPr>
              <a:t>字左右。 </a:t>
            </a:r>
            <a:endParaRPr lang="zh-CN" altLang="en-US" sz="1800" b="1">
              <a:solidFill>
                <a:prstClr val="black"/>
              </a:solidFill>
              <a:latin typeface="楷体" panose="02010609060101010101" pitchFamily="49" charset="-122"/>
              <a:ea typeface="楷体" panose="02010609060101010101" pitchFamily="49" charset="-122"/>
              <a:cs typeface="楷体" panose="02010609060101010101" pitchFamily="49" charset="-122"/>
            </a:endParaRPr>
          </a:p>
        </p:txBody>
      </p:sp>
      <p:sp>
        <p:nvSpPr>
          <p:cNvPr id="6" name="文本框 5" title=""/>
          <p:cNvSpPr txBox="1"/>
          <p:nvPr>
            <p:custDataLst>
              <p:tags r:id="rId8"/>
            </p:custDataLst>
          </p:nvPr>
        </p:nvSpPr>
        <p:spPr>
          <a:xfrm>
            <a:off x="3769280" y="292417"/>
            <a:ext cx="1578293" cy="415498"/>
          </a:xfrm>
          <a:prstGeom prst="rect">
            <a:avLst/>
          </a:prstGeom>
          <a:noFill/>
        </p:spPr>
        <p:txBody>
          <a:bodyPr wrap="square" rtlCol="0">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zh-CN" altLang="en-US" sz="2100" b="1">
                <a:solidFill>
                  <a:srgbClr val="FF0000"/>
                </a:solidFill>
                <a:latin typeface="楷体" panose="02010609060101010101" pitchFamily="49" charset="-122"/>
                <a:ea typeface="楷体" panose="02010609060101010101" pitchFamily="49" charset="-122"/>
                <a:cs typeface="Arial"/>
              </a:rPr>
              <a:t>变式训练</a:t>
            </a:r>
            <a:endParaRPr lang="zh-CN" altLang="en-US" sz="2100" b="1">
              <a:solidFill>
                <a:srgbClr val="FF0000"/>
              </a:solidFill>
              <a:latin typeface="楷体" panose="02010609060101010101" pitchFamily="49" charset="-122"/>
              <a:ea typeface="楷体" panose="02010609060101010101" pitchFamily="49" charset="-122"/>
              <a:cs typeface="Arial"/>
            </a:endParaRPr>
          </a:p>
        </p:txBody>
      </p:sp>
    </p:spTree>
  </p:cSld>
  <p:clrMapOvr>
    <a:masterClrMapping/>
  </p:clrMapOvr>
  <p:transition>
    <p:wipe/>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7874000" cy="38735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https://d.book118.com/046222145140010100</a:t>
            </a:r>
          </a:p>
        </p:txBody>
      </p:sp>
    </p:spTree>
  </p:cSld>
  <p:clrMapOvr>
    <a:masterClrMapping/>
  </p:clrMapOvr>
  <p:transition/>
  <p:timing/>
</p:sld>
</file>

<file path=ppt/tags/tag1.xml><?xml version="1.0" encoding="utf-8"?>
<p:tagLst xmlns:p="http://schemas.openxmlformats.org/presentationml/2006/main">
  <p:tag name="AS_UNIQUEID" val="12543"/>
</p:tagLst>
</file>

<file path=ppt/tags/tag2.xml><?xml version="1.0" encoding="utf-8"?>
<p:tagLst xmlns:p="http://schemas.openxmlformats.org/presentationml/2006/main">
  <p:tag name="AS_UNIQUEID" val="12544"/>
</p:tagLst>
</file>

<file path=ppt/tags/tag3.xml><?xml version="1.0" encoding="utf-8"?>
<p:tagLst xmlns:p="http://schemas.openxmlformats.org/presentationml/2006/main">
  <p:tag name="AS_UNIQUEID" val="12545"/>
</p:tagLst>
</file>

<file path=ppt/tags/tag4.xml><?xml version="1.0" encoding="utf-8"?>
<p:tagLst xmlns:p="http://schemas.openxmlformats.org/presentationml/2006/main">
  <p:tag name="AS_UNIQUEID" val="12546"/>
</p:tagLst>
</file>

<file path=ppt/tags/tag5.xml><?xml version="1.0" encoding="utf-8"?>
<p:tagLst xmlns:p="http://schemas.openxmlformats.org/presentationml/2006/main">
  <p:tag name="AS_UNIQUEID" val="12547"/>
</p:tagLst>
</file>

<file path=ppt/tags/tag6.xml><?xml version="1.0" encoding="utf-8"?>
<p:tagLst xmlns:p="http://schemas.openxmlformats.org/presentationml/2006/main">
  <p:tag name="AS_UNIQUEID" val="12548"/>
</p:tagLst>
</file>

<file path=ppt/tags/tag7.xml><?xml version="1.0" encoding="utf-8"?>
<p:tagLst xmlns:p="http://schemas.openxmlformats.org/presentationml/2006/main">
  <p:tag name="AS_UNIQUEID" val="12549"/>
</p:tagLst>
</file>

<file path=ppt/tags/tag8.xml><?xml version="1.0" encoding="utf-8"?>
<p:tagLst xmlns:p="http://schemas.openxmlformats.org/presentationml/2006/main">
  <p:tag name="AS_UNIQUEID" val="12550"/>
</p:tagLst>
</file>

<file path=ppt/tags/tag9.xml><?xml version="1.0" encoding="utf-8"?>
<p:tagLst xmlns:p="http://schemas.openxmlformats.org/presentationml/2006/main">
  <p:tag name="AS_UNIQUEID" val="12551"/>
</p:tagLst>
</file>

<file path=ppt/tags/tag10.xml><?xml version="1.0" encoding="utf-8"?>
<p:tagLst xmlns:p="http://schemas.openxmlformats.org/presentationml/2006/main">
  <p:tag name="AS_UNIQUEID" val="12552"/>
</p:tagLst>
</file>

<file path=ppt/tags/tag11.xml><?xml version="1.0" encoding="utf-8"?>
<p:tagLst xmlns:p="http://schemas.openxmlformats.org/presentationml/2006/main">
  <p:tag name="AS_UNIQUEID" val="12553"/>
</p:tagLst>
</file>

<file path=ppt/tags/tag12.xml><?xml version="1.0" encoding="utf-8"?>
<p:tagLst xmlns:p="http://schemas.openxmlformats.org/presentationml/2006/main">
  <p:tag name="AS_UNIQUEID" val="12554"/>
</p:tagLst>
</file>

<file path=ppt/tags/tag13.xml><?xml version="1.0" encoding="utf-8"?>
<p:tagLst xmlns:p="http://schemas.openxmlformats.org/presentationml/2006/main">
  <p:tag name="AS_UNIQUEID" val="12555"/>
</p:tagLst>
</file>

<file path=ppt/tags/tag14.xml><?xml version="1.0" encoding="utf-8"?>
<p:tagLst xmlns:p="http://schemas.openxmlformats.org/presentationml/2006/main">
  <p:tag name="AS_UNIQUEID" val="12556"/>
</p:tagLst>
</file>

<file path=ppt/tags/tag15.xml><?xml version="1.0" encoding="utf-8"?>
<p:tagLst xmlns:p="http://schemas.openxmlformats.org/presentationml/2006/main">
  <p:tag name="AS_UNIQUEID" val="12557"/>
</p:tagLst>
</file>

<file path=ppt/tags/tag16.xml><?xml version="1.0" encoding="utf-8"?>
<p:tagLst xmlns:p="http://schemas.openxmlformats.org/presentationml/2006/main">
  <p:tag name="AS_UNIQUEID" val="12558"/>
</p:tagLst>
</file>

<file path=ppt/tags/tag17.xml><?xml version="1.0" encoding="utf-8"?>
<p:tagLst xmlns:p="http://schemas.openxmlformats.org/presentationml/2006/main">
  <p:tag name="AS_UNIQUEID" val="12559"/>
</p:tagLst>
</file>

<file path=ppt/tags/tag18.xml><?xml version="1.0" encoding="utf-8"?>
<p:tagLst xmlns:p="http://schemas.openxmlformats.org/presentationml/2006/main">
  <p:tag name="AS_UNIQUEID" val="12560"/>
</p:tagLst>
</file>

<file path=ppt/tags/tag19.xml><?xml version="1.0" encoding="utf-8"?>
<p:tagLst xmlns:p="http://schemas.openxmlformats.org/presentationml/2006/main">
  <p:tag name="AS_UNIQUEID" val="12561"/>
</p:tagLst>
</file>

<file path=ppt/tags/tag20.xml><?xml version="1.0" encoding="utf-8"?>
<p:tagLst xmlns:p="http://schemas.openxmlformats.org/presentationml/2006/main">
  <p:tag name="AS_UNIQUEID" val="12562"/>
</p:tagLst>
</file>

<file path=ppt/tags/tag21.xml><?xml version="1.0" encoding="utf-8"?>
<p:tagLst xmlns:p="http://schemas.openxmlformats.org/presentationml/2006/main">
  <p:tag name="AS_UNIQUEID" val="12563"/>
</p:tagLst>
</file>

<file path=ppt/tags/tag22.xml><?xml version="1.0" encoding="utf-8"?>
<p:tagLst xmlns:p="http://schemas.openxmlformats.org/presentationml/2006/main">
  <p:tag name="AS_UNIQUEID" val="12564"/>
</p:tagLst>
</file>

<file path=ppt/tags/tag23.xml><?xml version="1.0" encoding="utf-8"?>
<p:tagLst xmlns:p="http://schemas.openxmlformats.org/presentationml/2006/main">
  <p:tag name="AS_UNIQUEID" val="12565"/>
</p:tagLst>
</file>

<file path=ppt/tags/tag24.xml><?xml version="1.0" encoding="utf-8"?>
<p:tagLst xmlns:p="http://schemas.openxmlformats.org/presentationml/2006/main">
  <p:tag name="AS_UNIQUEID" val="12566"/>
</p:tagLst>
</file>

<file path=ppt/tags/tag25.xml><?xml version="1.0" encoding="utf-8"?>
<p:tagLst xmlns:p="http://schemas.openxmlformats.org/presentationml/2006/main">
  <p:tag name="AS_UNIQUEID" val="12567"/>
</p:tagLst>
</file>

<file path=ppt/tags/tag26.xml><?xml version="1.0" encoding="utf-8"?>
<p:tagLst xmlns:p="http://schemas.openxmlformats.org/presentationml/2006/main">
  <p:tag name="AS_UNIQUEID" val="12568"/>
</p:tagLst>
</file>

<file path=ppt/tags/tag27.xml><?xml version="1.0" encoding="utf-8"?>
<p:tagLst xmlns:p="http://schemas.openxmlformats.org/presentationml/2006/main">
  <p:tag name="AS_UNIQUEID" val="12569"/>
</p:tagLst>
</file>

<file path=ppt/tags/tag28.xml><?xml version="1.0" encoding="utf-8"?>
<p:tagLst xmlns:p="http://schemas.openxmlformats.org/presentationml/2006/main">
  <p:tag name="AS_UNIQUEID" val="12570"/>
</p:tagLst>
</file>

<file path=ppt/tags/tag29.xml><?xml version="1.0" encoding="utf-8"?>
<p:tagLst xmlns:p="http://schemas.openxmlformats.org/presentationml/2006/main">
  <p:tag name="AS_UNIQUEID" val="12571"/>
</p:tagLst>
</file>

<file path=ppt/tags/tag30.xml><?xml version="1.0" encoding="utf-8"?>
<p:tagLst xmlns:p="http://schemas.openxmlformats.org/presentationml/2006/main">
  <p:tag name="AS_UNIQUEID" val="12572"/>
</p:tagLst>
</file>

<file path=ppt/tags/tag31.xml><?xml version="1.0" encoding="utf-8"?>
<p:tagLst xmlns:p="http://schemas.openxmlformats.org/presentationml/2006/main">
  <p:tag name="AS_UNIQUEID" val="12573"/>
</p:tagLst>
</file>

<file path=ppt/tags/tag32.xml><?xml version="1.0" encoding="utf-8"?>
<p:tagLst xmlns:p="http://schemas.openxmlformats.org/presentationml/2006/main">
  <p:tag name="AS_UNIQUEID" val="12574"/>
</p:tagLst>
</file>

<file path=ppt/tags/tag33.xml><?xml version="1.0" encoding="utf-8"?>
<p:tagLst xmlns:p="http://schemas.openxmlformats.org/presentationml/2006/main">
  <p:tag name="AS_UNIQUEID" val="12575"/>
</p:tagLst>
</file>

<file path=ppt/tags/tag34.xml><?xml version="1.0" encoding="utf-8"?>
<p:tagLst xmlns:p="http://schemas.openxmlformats.org/presentationml/2006/main">
  <p:tag name="AS_UNIQUEID" val="12576"/>
</p:tagLst>
</file>

<file path=ppt/tags/tag35.xml><?xml version="1.0" encoding="utf-8"?>
<p:tagLst xmlns:p="http://schemas.openxmlformats.org/presentationml/2006/main">
  <p:tag name="AS_UNIQUEID" val="12577"/>
</p:tagLst>
</file>

<file path=ppt/tags/tag36.xml><?xml version="1.0" encoding="utf-8"?>
<p:tagLst xmlns:p="http://schemas.openxmlformats.org/presentationml/2006/main">
  <p:tag name="AS_UNIQUEID" val="12578"/>
</p:tagLst>
</file>

<file path=ppt/tags/tag37.xml><?xml version="1.0" encoding="utf-8"?>
<p:tagLst xmlns:p="http://schemas.openxmlformats.org/presentationml/2006/main">
  <p:tag name="AS_UNIQUEID" val="12579"/>
</p:tagLst>
</file>

<file path=ppt/tags/tag38.xml><?xml version="1.0" encoding="utf-8"?>
<p:tagLst xmlns:p="http://schemas.openxmlformats.org/presentationml/2006/main">
  <p:tag name="AS_UNIQUEID" val="12580"/>
</p:tagLst>
</file>

<file path=ppt/tags/tag39.xml><?xml version="1.0" encoding="utf-8"?>
<p:tagLst xmlns:p="http://schemas.openxmlformats.org/presentationml/2006/main">
  <p:tag name="AS_UNIQUEID" val="12581"/>
</p:tagLst>
</file>

<file path=ppt/tags/tag40.xml><?xml version="1.0" encoding="utf-8"?>
<p:tagLst xmlns:p="http://schemas.openxmlformats.org/presentationml/2006/main">
  <p:tag name="AS_UNIQUEID" val="12582"/>
</p:tagLst>
</file>

<file path=ppt/tags/tag41.xml><?xml version="1.0" encoding="utf-8"?>
<p:tagLst xmlns:p="http://schemas.openxmlformats.org/presentationml/2006/main">
  <p:tag name="AS_UNIQUEID" val="12583"/>
</p:tagLst>
</file>

<file path=ppt/tags/tag42.xml><?xml version="1.0" encoding="utf-8"?>
<p:tagLst xmlns:p="http://schemas.openxmlformats.org/presentationml/2006/main">
  <p:tag name="AS_UNIQUEID" val="12584"/>
</p:tagLst>
</file>

<file path=ppt/tags/tag43.xml><?xml version="1.0" encoding="utf-8"?>
<p:tagLst xmlns:p="http://schemas.openxmlformats.org/presentationml/2006/main">
  <p:tag name="AS_UNIQUEID" val="12585"/>
</p:tagLst>
</file>

<file path=ppt/tags/tag44.xml><?xml version="1.0" encoding="utf-8"?>
<p:tagLst xmlns:p="http://schemas.openxmlformats.org/presentationml/2006/main">
  <p:tag name="AS_UNIQUEID" val="12586"/>
</p:tagLst>
</file>

<file path=ppt/tags/tag45.xml><?xml version="1.0" encoding="utf-8"?>
<p:tagLst xmlns:p="http://schemas.openxmlformats.org/presentationml/2006/main">
  <p:tag name="AS_UNIQUEID" val="12587"/>
</p:tagLst>
</file>

<file path=ppt/tags/tag46.xml><?xml version="1.0" encoding="utf-8"?>
<p:tagLst xmlns:p="http://schemas.openxmlformats.org/presentationml/2006/main">
  <p:tag name="AS_UNIQUEID" val="12588"/>
</p:tagLst>
</file>

<file path=ppt/tags/tag47.xml><?xml version="1.0" encoding="utf-8"?>
<p:tagLst xmlns:p="http://schemas.openxmlformats.org/presentationml/2006/main">
  <p:tag name="AS_UNIQUEID" val="12589"/>
</p:tagLst>
</file>

<file path=ppt/tags/tag48.xml><?xml version="1.0" encoding="utf-8"?>
<p:tagLst xmlns:p="http://schemas.openxmlformats.org/presentationml/2006/main">
  <p:tag name="AS_UNIQUEID" val="12590"/>
</p:tagLst>
</file>

<file path=ppt/tags/tag49.xml><?xml version="1.0" encoding="utf-8"?>
<p:tagLst xmlns:p="http://schemas.openxmlformats.org/presentationml/2006/main">
  <p:tag name="AS_UNIQUEID" val="12591"/>
</p:tagLst>
</file>

<file path=ppt/tags/tag50.xml><?xml version="1.0" encoding="utf-8"?>
<p:tagLst xmlns:p="http://schemas.openxmlformats.org/presentationml/2006/main">
  <p:tag name="AS_UNIQUEID" val="12592"/>
</p:tagLst>
</file>

<file path=ppt/tags/tag51.xml><?xml version="1.0" encoding="utf-8"?>
<p:tagLst xmlns:p="http://schemas.openxmlformats.org/presentationml/2006/main">
  <p:tag name="AS_UNIQUEID" val="12593"/>
</p:tagLst>
</file>

<file path=ppt/tags/tag52.xml><?xml version="1.0" encoding="utf-8"?>
<p:tagLst xmlns:p="http://schemas.openxmlformats.org/presentationml/2006/main">
  <p:tag name="AS_UNIQUEID" val="12594"/>
</p:tagLst>
</file>

<file path=ppt/tags/tag53.xml><?xml version="1.0" encoding="utf-8"?>
<p:tagLst xmlns:p="http://schemas.openxmlformats.org/presentationml/2006/main">
  <p:tag name="AS_UNIQUEID" val="12595"/>
</p:tagLst>
</file>

<file path=ppt/tags/tag54.xml><?xml version="1.0" encoding="utf-8"?>
<p:tagLst xmlns:p="http://schemas.openxmlformats.org/presentationml/2006/main">
  <p:tag name="AS_UNIQUEID" val="12596"/>
</p:tagLst>
</file>

<file path=ppt/tags/tag55.xml><?xml version="1.0" encoding="utf-8"?>
<p:tagLst xmlns:p="http://schemas.openxmlformats.org/presentationml/2006/main">
  <p:tag name="AS_UNIQUEID" val="12597"/>
</p:tagLst>
</file>

<file path=ppt/tags/tag56.xml><?xml version="1.0" encoding="utf-8"?>
<p:tagLst xmlns:p="http://schemas.openxmlformats.org/presentationml/2006/main">
  <p:tag name="AS_UNIQUEID" val="12598"/>
</p:tagLst>
</file>

<file path=ppt/tags/tag57.xml><?xml version="1.0" encoding="utf-8"?>
<p:tagLst xmlns:p="http://schemas.openxmlformats.org/presentationml/2006/main">
  <p:tag name="AS_UNIQUEID" val="12599"/>
</p:tagLst>
</file>

<file path=ppt/tags/tag58.xml><?xml version="1.0" encoding="utf-8"?>
<p:tagLst xmlns:p="http://schemas.openxmlformats.org/presentationml/2006/main">
  <p:tag name="AS_UNIQUEID" val="12600"/>
</p:tagLst>
</file>

<file path=ppt/tags/tag59.xml><?xml version="1.0" encoding="utf-8"?>
<p:tagLst xmlns:p="http://schemas.openxmlformats.org/presentationml/2006/main">
  <p:tag name="AS_UNIQUEID" val="12601"/>
</p:tagLst>
</file>

<file path=ppt/tags/tag60.xml><?xml version="1.0" encoding="utf-8"?>
<p:tagLst xmlns:p="http://schemas.openxmlformats.org/presentationml/2006/main">
  <p:tag name="AS_UNIQUEID" val="12602"/>
</p:tagLst>
</file>

<file path=ppt/tags/tag61.xml><?xml version="1.0" encoding="utf-8"?>
<p:tagLst xmlns:p="http://schemas.openxmlformats.org/presentationml/2006/main">
  <p:tag name="AS_UNIQUEID" val="12603"/>
</p:tagLst>
</file>

<file path=ppt/tags/tag62.xml><?xml version="1.0" encoding="utf-8"?>
<p:tagLst xmlns:p="http://schemas.openxmlformats.org/presentationml/2006/main">
  <p:tag name="AS_UNIQUEID" val="12604"/>
</p:tagLst>
</file>

<file path=ppt/tags/tag63.xml><?xml version="1.0" encoding="utf-8"?>
<p:tagLst xmlns:p="http://schemas.openxmlformats.org/presentationml/2006/main">
  <p:tag name="AS_UNIQUEID" val="12605"/>
</p:tagLst>
</file>

<file path=ppt/tags/tag64.xml><?xml version="1.0" encoding="utf-8"?>
<p:tagLst xmlns:p="http://schemas.openxmlformats.org/presentationml/2006/main">
  <p:tag name="AS_UNIQUEID" val="12606"/>
</p:tagLst>
</file>

<file path=ppt/tags/tag65.xml><?xml version="1.0" encoding="utf-8"?>
<p:tagLst xmlns:p="http://schemas.openxmlformats.org/presentationml/2006/main">
  <p:tag name="AS_UNIQUEID" val="12607"/>
</p:tagLst>
</file>

<file path=ppt/tags/tag66.xml><?xml version="1.0" encoding="utf-8"?>
<p:tagLst xmlns:p="http://schemas.openxmlformats.org/presentationml/2006/main">
  <p:tag name="AS_UNIQUEID" val="12608"/>
</p:tagLst>
</file>

<file path=ppt/tags/tag67.xml><?xml version="1.0" encoding="utf-8"?>
<p:tagLst xmlns:p="http://schemas.openxmlformats.org/presentationml/2006/main">
  <p:tag name="AS_UNIQUEID" val="12609"/>
</p:tagLst>
</file>

<file path=ppt/tags/tag68.xml><?xml version="1.0" encoding="utf-8"?>
<p:tagLst xmlns:p="http://schemas.openxmlformats.org/presentationml/2006/main">
  <p:tag name="AS_UNIQUEID" val="12610"/>
</p:tagLst>
</file>

<file path=ppt/tags/tag69.xml><?xml version="1.0" encoding="utf-8"?>
<p:tagLst xmlns:p="http://schemas.openxmlformats.org/presentationml/2006/main">
  <p:tag name="AS_UNIQUEID" val="12611"/>
</p:tagLst>
</file>

<file path=ppt/tags/tag70.xml><?xml version="1.0" encoding="utf-8"?>
<p:tagLst xmlns:p="http://schemas.openxmlformats.org/presentationml/2006/main">
  <p:tag name="AS_UNIQUEID" val="12612"/>
</p:tagLst>
</file>

<file path=ppt/tags/tag71.xml><?xml version="1.0" encoding="utf-8"?>
<p:tagLst xmlns:p="http://schemas.openxmlformats.org/presentationml/2006/main">
  <p:tag name="AS_UNIQUEID" val="12613"/>
</p:tagLst>
</file>

<file path=ppt/tags/tag72.xml><?xml version="1.0" encoding="utf-8"?>
<p:tagLst xmlns:p="http://schemas.openxmlformats.org/presentationml/2006/main">
  <p:tag name="AS_UNIQUEID" val="12614"/>
</p:tagLst>
</file>

<file path=ppt/tags/tag73.xml><?xml version="1.0" encoding="utf-8"?>
<p:tagLst xmlns:p="http://schemas.openxmlformats.org/presentationml/2006/main">
  <p:tag name="AS_UNIQUEID" val="12615"/>
</p:tagLst>
</file>

<file path=ppt/tags/tag74.xml><?xml version="1.0" encoding="utf-8"?>
<p:tagLst xmlns:p="http://schemas.openxmlformats.org/presentationml/2006/main">
  <p:tag name="AS_UNIQUEID" val="12616"/>
</p:tagLst>
</file>

<file path=ppt/tags/tag75.xml><?xml version="1.0" encoding="utf-8"?>
<p:tagLst xmlns:p="http://schemas.openxmlformats.org/presentationml/2006/main">
  <p:tag name="AS_UNIQUEID" val="12617"/>
</p:tagLst>
</file>

<file path=ppt/tags/tag76.xml><?xml version="1.0" encoding="utf-8"?>
<p:tagLst xmlns:p="http://schemas.openxmlformats.org/presentationml/2006/main">
  <p:tag name="AS_UNIQUEID" val="11791"/>
</p:tagLst>
</file>

<file path=ppt/tags/tag77.xml><?xml version="1.0" encoding="utf-8"?>
<p:tagLst xmlns:p="http://schemas.openxmlformats.org/presentationml/2006/main">
  <p:tag name="AS_UNIQUEID" val="11792"/>
</p:tagLst>
</file>

<file path=ppt/tags/tag78.xml><?xml version="1.0" encoding="utf-8"?>
<p:tagLst xmlns:p="http://schemas.openxmlformats.org/presentationml/2006/main">
  <p:tag name="AS_UNIQUEID" val="11793"/>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9.xml><?xml version="1.0" encoding="utf-8"?>
<p:tagLst xmlns:p="http://schemas.openxmlformats.org/presentationml/2006/main">
  <p:tag name="AS_UNIQUEID" val="11794"/>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0.xml><?xml version="1.0" encoding="utf-8"?>
<p:tagLst xmlns:p="http://schemas.openxmlformats.org/presentationml/2006/main">
  <p:tag name="AS_UNIQUEID" val="11795"/>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1.xml><?xml version="1.0" encoding="utf-8"?>
<p:tagLst xmlns:p="http://schemas.openxmlformats.org/presentationml/2006/main">
  <p:tag name="AS_UNIQUEID" val="11796"/>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2.xml><?xml version="1.0" encoding="utf-8"?>
<p:tagLst xmlns:p="http://schemas.openxmlformats.org/presentationml/2006/main">
  <p:tag name="AS_UNIQUEID" val="11797"/>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3.xml><?xml version="1.0" encoding="utf-8"?>
<p:tagLst xmlns:p="http://schemas.openxmlformats.org/presentationml/2006/main">
  <p:tag name="AS_UNIQUEID" val="11798"/>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4.xml><?xml version="1.0" encoding="utf-8"?>
<p:tagLst xmlns:p="http://schemas.openxmlformats.org/presentationml/2006/main">
  <p:tag name="AS_UNIQUEID" val="11799"/>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5.xml><?xml version="1.0" encoding="utf-8"?>
<p:tagLst xmlns:p="http://schemas.openxmlformats.org/presentationml/2006/main">
  <p:tag name="AS_UNIQUEID" val="11800"/>
</p:tagLst>
</file>

<file path=ppt/tags/tag86.xml><?xml version="1.0" encoding="utf-8"?>
<p:tagLst xmlns:p="http://schemas.openxmlformats.org/presentationml/2006/main">
  <p:tag name="AS_UNIQUEID" val="11801"/>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7.xml><?xml version="1.0" encoding="utf-8"?>
<p:tagLst xmlns:p="http://schemas.openxmlformats.org/presentationml/2006/main">
  <p:tag name="AS_UNIQUEID" val="11802"/>
</p:tagLst>
</file>

<file path=ppt/tags/tag88.xml><?xml version="1.0" encoding="utf-8"?>
<p:tagLst xmlns:p="http://schemas.openxmlformats.org/presentationml/2006/main">
  <p:tag name="AS_UNIQUEID" val="11803"/>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9.xml><?xml version="1.0" encoding="utf-8"?>
<p:tagLst xmlns:p="http://schemas.openxmlformats.org/presentationml/2006/main">
  <p:tag name="AS_UNIQUEID" val="11804"/>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0.xml><?xml version="1.0" encoding="utf-8"?>
<p:tagLst xmlns:p="http://schemas.openxmlformats.org/presentationml/2006/main">
  <p:tag name="AS_UNIQUEID" val="11805"/>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1.xml><?xml version="1.0" encoding="utf-8"?>
<p:tagLst xmlns:p="http://schemas.openxmlformats.org/presentationml/2006/main">
  <p:tag name="AS_UNIQUEID" val="11806"/>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2.xml><?xml version="1.0" encoding="utf-8"?>
<p:tagLst xmlns:p="http://schemas.openxmlformats.org/presentationml/2006/main">
  <p:tag name="AS_UNIQUEID" val="11807"/>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3.xml><?xml version="1.0" encoding="utf-8"?>
<p:tagLst xmlns:p="http://schemas.openxmlformats.org/presentationml/2006/main">
  <p:tag name="AS_UNIQUEID" val="11808"/>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4.xml><?xml version="1.0" encoding="utf-8"?>
<p:tagLst xmlns:p="http://schemas.openxmlformats.org/presentationml/2006/main">
  <p:tag name="AS_UNIQUEID" val="11809"/>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5.xml><?xml version="1.0" encoding="utf-8"?>
<p:tagLst xmlns:p="http://schemas.openxmlformats.org/presentationml/2006/main">
  <p:tag name="AS_UNIQUEID" val="11810"/>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6.xml><?xml version="1.0" encoding="utf-8"?>
<p:tagLst xmlns:p="http://schemas.openxmlformats.org/presentationml/2006/main">
  <p:tag name="AS_UNIQUEID" val="11811"/>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7.xml><?xml version="1.0" encoding="utf-8"?>
<p:tagLst xmlns:p="http://schemas.openxmlformats.org/presentationml/2006/main">
  <p:tag name="AS_UNIQUEID" val="11812"/>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8.xml><?xml version="1.0" encoding="utf-8"?>
<p:tagLst xmlns:p="http://schemas.openxmlformats.org/presentationml/2006/main">
  <p:tag name="AS_UNIQUEID" val="11813"/>
</p:tagLst>
</file>

<file path=ppt/tags/tag99.xml><?xml version="1.0" encoding="utf-8"?>
<p:tagLst xmlns:p="http://schemas.openxmlformats.org/presentationml/2006/main">
  <p:tag name="AS_UNIQUEID" val="11814"/>
</p:tagLst>
</file>

<file path=ppt/tags/tag100.xml><?xml version="1.0" encoding="utf-8"?>
<p:tagLst xmlns:p="http://schemas.openxmlformats.org/presentationml/2006/main">
  <p:tag name="AS_UNIQUEID" val="11815"/>
  <p:tag name="KSO_WM_BEAUTIFY_FLAG" val="#wm#"/>
  <p:tag name="KSO_WM_TAG_VERSION" val="1.0"/>
  <p:tag name="KSO_WM_UNIT_COMPATIBLE" val="0"/>
  <p:tag name="KSO_WM_UNIT_DIAGRAM_ISNUMVISUAL" val="0"/>
  <p:tag name="KSO_WM_UNIT_DIAGRAM_ISREFERUNIT" val="0"/>
  <p:tag name="KSO_WM_UNIT_HIGHLIGHT" val="0"/>
  <p:tag name="KSO_WM_UNIT_ID" val="_3*i*46"/>
  <p:tag name="KSO_WM_UNIT_INDEX" val="46"/>
  <p:tag name="KSO_WM_UNIT_LAYERLEVEL" val="1"/>
  <p:tag name="KSO_WM_UNIT_TYPE" val="i"/>
</p:tagLst>
</file>

<file path=ppt/tags/tag101.xml><?xml version="1.0" encoding="utf-8"?>
<p:tagLst xmlns:p="http://schemas.openxmlformats.org/presentationml/2006/main">
  <p:tag name="AS_UNIQUEID" val="11816"/>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2.xml><?xml version="1.0" encoding="utf-8"?>
<p:tagLst xmlns:p="http://schemas.openxmlformats.org/presentationml/2006/main">
  <p:tag name="AS_UNIQUEID" val="11817"/>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3.xml><?xml version="1.0" encoding="utf-8"?>
<p:tagLst xmlns:p="http://schemas.openxmlformats.org/presentationml/2006/main">
  <p:tag name="AS_UNIQUEID" val="11818"/>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4.xml><?xml version="1.0" encoding="utf-8"?>
<p:tagLst xmlns:p="http://schemas.openxmlformats.org/presentationml/2006/main">
  <p:tag name="AS_UNIQUEID" val="11819"/>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5.xml><?xml version="1.0" encoding="utf-8"?>
<p:tagLst xmlns:p="http://schemas.openxmlformats.org/presentationml/2006/main">
  <p:tag name="AS_UNIQUEID" val="11820"/>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6.xml><?xml version="1.0" encoding="utf-8"?>
<p:tagLst xmlns:p="http://schemas.openxmlformats.org/presentationml/2006/main">
  <p:tag name="AS_UNIQUEID" val="11821"/>
</p:tagLst>
</file>

<file path=ppt/tags/tag107.xml><?xml version="1.0" encoding="utf-8"?>
<p:tagLst xmlns:p="http://schemas.openxmlformats.org/presentationml/2006/main">
  <p:tag name="AS_UNIQUEID" val="11822"/>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8.xml><?xml version="1.0" encoding="utf-8"?>
<p:tagLst xmlns:p="http://schemas.openxmlformats.org/presentationml/2006/main">
  <p:tag name="AS_UNIQUEID" val="11823"/>
</p:tagLst>
</file>

<file path=ppt/tags/tag109.xml><?xml version="1.0" encoding="utf-8"?>
<p:tagLst xmlns:p="http://schemas.openxmlformats.org/presentationml/2006/main">
  <p:tag name="AS_UNIQUEID" val="11824"/>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0.xml><?xml version="1.0" encoding="utf-8"?>
<p:tagLst xmlns:p="http://schemas.openxmlformats.org/presentationml/2006/main">
  <p:tag name="AS_UNIQUEID" val="11825"/>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1.xml><?xml version="1.0" encoding="utf-8"?>
<p:tagLst xmlns:p="http://schemas.openxmlformats.org/presentationml/2006/main">
  <p:tag name="AS_UNIQUEID" val="11826"/>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2.xml><?xml version="1.0" encoding="utf-8"?>
<p:tagLst xmlns:p="http://schemas.openxmlformats.org/presentationml/2006/main">
  <p:tag name="AS_UNIQUEID" val="11827"/>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3.xml><?xml version="1.0" encoding="utf-8"?>
<p:tagLst xmlns:p="http://schemas.openxmlformats.org/presentationml/2006/main">
  <p:tag name="AS_UNIQUEID" val="11828"/>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4.xml><?xml version="1.0" encoding="utf-8"?>
<p:tagLst xmlns:p="http://schemas.openxmlformats.org/presentationml/2006/main">
  <p:tag name="AS_UNIQUEID" val="11829"/>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5.xml><?xml version="1.0" encoding="utf-8"?>
<p:tagLst xmlns:p="http://schemas.openxmlformats.org/presentationml/2006/main">
  <p:tag name="AS_UNIQUEID" val="11830"/>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6.xml><?xml version="1.0" encoding="utf-8"?>
<p:tagLst xmlns:p="http://schemas.openxmlformats.org/presentationml/2006/main">
  <p:tag name="AS_UNIQUEID" val="11831"/>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7.xml><?xml version="1.0" encoding="utf-8"?>
<p:tagLst xmlns:p="http://schemas.openxmlformats.org/presentationml/2006/main">
  <p:tag name="AS_UNIQUEID" val="11832"/>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8.xml><?xml version="1.0" encoding="utf-8"?>
<p:tagLst xmlns:p="http://schemas.openxmlformats.org/presentationml/2006/main">
  <p:tag name="AS_UNIQUEID" val="11833"/>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9.xml><?xml version="1.0" encoding="utf-8"?>
<p:tagLst xmlns:p="http://schemas.openxmlformats.org/presentationml/2006/main">
  <p:tag name="AS_UNIQUEID" val="11834"/>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0.xml><?xml version="1.0" encoding="utf-8"?>
<p:tagLst xmlns:p="http://schemas.openxmlformats.org/presentationml/2006/main">
  <p:tag name="AS_UNIQUEID" val="11835"/>
</p:tagLst>
</file>

<file path=ppt/tags/tag121.xml><?xml version="1.0" encoding="utf-8"?>
<p:tagLst xmlns:p="http://schemas.openxmlformats.org/presentationml/2006/main">
  <p:tag name="AS_UNIQUEID" val="11836"/>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2.xml><?xml version="1.0" encoding="utf-8"?>
<p:tagLst xmlns:p="http://schemas.openxmlformats.org/presentationml/2006/main">
  <p:tag name="AS_UNIQUEID" val="11837"/>
</p:tagLst>
</file>

<file path=ppt/tags/tag123.xml><?xml version="1.0" encoding="utf-8"?>
<p:tagLst xmlns:p="http://schemas.openxmlformats.org/presentationml/2006/main">
  <p:tag name="AS_UNIQUEID" val="11838"/>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4.xml><?xml version="1.0" encoding="utf-8"?>
<p:tagLst xmlns:p="http://schemas.openxmlformats.org/presentationml/2006/main">
  <p:tag name="AS_UNIQUEID" val="11839"/>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5.xml><?xml version="1.0" encoding="utf-8"?>
<p:tagLst xmlns:p="http://schemas.openxmlformats.org/presentationml/2006/main">
  <p:tag name="AS_UNIQUEID" val="11840"/>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6.xml><?xml version="1.0" encoding="utf-8"?>
<p:tagLst xmlns:p="http://schemas.openxmlformats.org/presentationml/2006/main">
  <p:tag name="AS_UNIQUEID" val="11841"/>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7.xml><?xml version="1.0" encoding="utf-8"?>
<p:tagLst xmlns:p="http://schemas.openxmlformats.org/presentationml/2006/main">
  <p:tag name="AS_UNIQUEID" val="11842"/>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8.xml><?xml version="1.0" encoding="utf-8"?>
<p:tagLst xmlns:p="http://schemas.openxmlformats.org/presentationml/2006/main">
  <p:tag name="AS_UNIQUEID" val="11843"/>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9.xml><?xml version="1.0" encoding="utf-8"?>
<p:tagLst xmlns:p="http://schemas.openxmlformats.org/presentationml/2006/main">
  <p:tag name="AS_UNIQUEID" val="11844"/>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0.xml><?xml version="1.0" encoding="utf-8"?>
<p:tagLst xmlns:p="http://schemas.openxmlformats.org/presentationml/2006/main">
  <p:tag name="AS_UNIQUEID" val="11845"/>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1.xml><?xml version="1.0" encoding="utf-8"?>
<p:tagLst xmlns:p="http://schemas.openxmlformats.org/presentationml/2006/main">
  <p:tag name="AS_UNIQUEID" val="11846"/>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2.xml><?xml version="1.0" encoding="utf-8"?>
<p:tagLst xmlns:p="http://schemas.openxmlformats.org/presentationml/2006/main">
  <p:tag name="AS_UNIQUEID" val="11847"/>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3.xml><?xml version="1.0" encoding="utf-8"?>
<p:tagLst xmlns:p="http://schemas.openxmlformats.org/presentationml/2006/main">
  <p:tag name="AS_UNIQUEID" val="11848"/>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4.xml><?xml version="1.0" encoding="utf-8"?>
<p:tagLst xmlns:p="http://schemas.openxmlformats.org/presentationml/2006/main">
  <p:tag name="AS_UNIQUEID" val="11849"/>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5.xml><?xml version="1.0" encoding="utf-8"?>
<p:tagLst xmlns:p="http://schemas.openxmlformats.org/presentationml/2006/main">
  <p:tag name="AS_UNIQUEID" val="11850"/>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6.xml><?xml version="1.0" encoding="utf-8"?>
<p:tagLst xmlns:p="http://schemas.openxmlformats.org/presentationml/2006/main">
  <p:tag name="AS_UNIQUEID" val="11851"/>
</p:tagLst>
</file>

<file path=ppt/tags/tag137.xml><?xml version="1.0" encoding="utf-8"?>
<p:tagLst xmlns:p="http://schemas.openxmlformats.org/presentationml/2006/main">
  <p:tag name="AS_UNIQUEID" val="11852"/>
</p:tagLst>
</file>

<file path=ppt/tags/tag138.xml><?xml version="1.0" encoding="utf-8"?>
<p:tagLst xmlns:p="http://schemas.openxmlformats.org/presentationml/2006/main">
  <p:tag name="AS_UNIQUEID" val="11853"/>
  <p:tag name="KSO_WM_BEAUTIFY_FLAG" val="#wm#"/>
  <p:tag name="KSO_WM_TAG_VERSION" val="1.0"/>
  <p:tag name="KSO_WM_UNIT_COMPATIBLE" val="0"/>
  <p:tag name="KSO_WM_UNIT_DIAGRAM_ISNUMVISUAL" val="0"/>
  <p:tag name="KSO_WM_UNIT_DIAGRAM_ISREFERUNIT" val="0"/>
  <p:tag name="KSO_WM_UNIT_HIGHLIGHT" val="0"/>
  <p:tag name="KSO_WM_UNIT_ID" val="_6*i*46"/>
  <p:tag name="KSO_WM_UNIT_INDEX" val="46"/>
  <p:tag name="KSO_WM_UNIT_LAYERLEVEL" val="1"/>
  <p:tag name="KSO_WM_UNIT_TYPE" val="i"/>
</p:tagLst>
</file>

<file path=ppt/tags/tag139.xml><?xml version="1.0" encoding="utf-8"?>
<p:tagLst xmlns:p="http://schemas.openxmlformats.org/presentationml/2006/main">
  <p:tag name="AS_UNIQUEID" val="11854"/>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0.xml><?xml version="1.0" encoding="utf-8"?>
<p:tagLst xmlns:p="http://schemas.openxmlformats.org/presentationml/2006/main">
  <p:tag name="AS_UNIQUEID" val="11855"/>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1.xml><?xml version="1.0" encoding="utf-8"?>
<p:tagLst xmlns:p="http://schemas.openxmlformats.org/presentationml/2006/main">
  <p:tag name="AS_UNIQUEID" val="11856"/>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2.xml><?xml version="1.0" encoding="utf-8"?>
<p:tagLst xmlns:p="http://schemas.openxmlformats.org/presentationml/2006/main">
  <p:tag name="AS_UNIQUEID" val="11857"/>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3.xml><?xml version="1.0" encoding="utf-8"?>
<p:tagLst xmlns:p="http://schemas.openxmlformats.org/presentationml/2006/main">
  <p:tag name="AS_UNIQUEID" val="11858"/>
</p:tagLst>
</file>

<file path=ppt/tags/tag144.xml><?xml version="1.0" encoding="utf-8"?>
<p:tagLst xmlns:p="http://schemas.openxmlformats.org/presentationml/2006/main">
  <p:tag name="AS_UNIQUEID" val="11859"/>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45.xml><?xml version="1.0" encoding="utf-8"?>
<p:tagLst xmlns:p="http://schemas.openxmlformats.org/presentationml/2006/main">
  <p:tag name="AS_UNIQUEID" val="11860"/>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46.xml><?xml version="1.0" encoding="utf-8"?>
<p:tagLst xmlns:p="http://schemas.openxmlformats.org/presentationml/2006/main">
  <p:tag name="AS_UNIQUEID" val="11861"/>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47.xml><?xml version="1.0" encoding="utf-8"?>
<p:tagLst xmlns:p="http://schemas.openxmlformats.org/presentationml/2006/main">
  <p:tag name="AS_UNIQUEID" val="11862"/>
</p:tagLst>
</file>

<file path=ppt/tags/tag148.xml><?xml version="1.0" encoding="utf-8"?>
<p:tagLst xmlns:p="http://schemas.openxmlformats.org/presentationml/2006/main">
  <p:tag name="AS_UNIQUEID" val="11863"/>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49.xml><?xml version="1.0" encoding="utf-8"?>
<p:tagLst xmlns:p="http://schemas.openxmlformats.org/presentationml/2006/main">
  <p:tag name="AS_UNIQUEID" val="11864"/>
</p:tagLst>
</file>

<file path=ppt/tags/tag150.xml><?xml version="1.0" encoding="utf-8"?>
<p:tagLst xmlns:p="http://schemas.openxmlformats.org/presentationml/2006/main">
  <p:tag name="AS_UNIQUEID" val="11865"/>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1.xml><?xml version="1.0" encoding="utf-8"?>
<p:tagLst xmlns:p="http://schemas.openxmlformats.org/presentationml/2006/main">
  <p:tag name="AS_UNIQUEID" val="11866"/>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2.xml><?xml version="1.0" encoding="utf-8"?>
<p:tagLst xmlns:p="http://schemas.openxmlformats.org/presentationml/2006/main">
  <p:tag name="AS_UNIQUEID" val="11867"/>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3.xml><?xml version="1.0" encoding="utf-8"?>
<p:tagLst xmlns:p="http://schemas.openxmlformats.org/presentationml/2006/main">
  <p:tag name="AS_UNIQUEID" val="11868"/>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4.xml><?xml version="1.0" encoding="utf-8"?>
<p:tagLst xmlns:p="http://schemas.openxmlformats.org/presentationml/2006/main">
  <p:tag name="AS_UNIQUEID" val="11869"/>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5.xml><?xml version="1.0" encoding="utf-8"?>
<p:tagLst xmlns:p="http://schemas.openxmlformats.org/presentationml/2006/main">
  <p:tag name="AS_UNIQUEID" val="11870"/>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6.xml><?xml version="1.0" encoding="utf-8"?>
<p:tagLst xmlns:p="http://schemas.openxmlformats.org/presentationml/2006/main">
  <p:tag name="AS_UNIQUEID" val="11871"/>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7.xml><?xml version="1.0" encoding="utf-8"?>
<p:tagLst xmlns:p="http://schemas.openxmlformats.org/presentationml/2006/main">
  <p:tag name="AS_UNIQUEID" val="11872"/>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8.xml><?xml version="1.0" encoding="utf-8"?>
<p:tagLst xmlns:p="http://schemas.openxmlformats.org/presentationml/2006/main">
  <p:tag name="AS_UNIQUEID" val="11873"/>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9.xml><?xml version="1.0" encoding="utf-8"?>
<p:tagLst xmlns:p="http://schemas.openxmlformats.org/presentationml/2006/main">
  <p:tag name="AS_UNIQUEID" val="11874"/>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0.xml><?xml version="1.0" encoding="utf-8"?>
<p:tagLst xmlns:p="http://schemas.openxmlformats.org/presentationml/2006/main">
  <p:tag name="AS_UNIQUEID" val="11875"/>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1.xml><?xml version="1.0" encoding="utf-8"?>
<p:tagLst xmlns:p="http://schemas.openxmlformats.org/presentationml/2006/main">
  <p:tag name="AS_UNIQUEID" val="11876"/>
</p:tagLst>
</file>

<file path=ppt/tags/tag162.xml><?xml version="1.0" encoding="utf-8"?>
<p:tagLst xmlns:p="http://schemas.openxmlformats.org/presentationml/2006/main">
  <p:tag name="AS_UNIQUEID" val="11877"/>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3.xml><?xml version="1.0" encoding="utf-8"?>
<p:tagLst xmlns:p="http://schemas.openxmlformats.org/presentationml/2006/main">
  <p:tag name="AS_UNIQUEID" val="11878"/>
</p:tagLst>
</file>

<file path=ppt/tags/tag164.xml><?xml version="1.0" encoding="utf-8"?>
<p:tagLst xmlns:p="http://schemas.openxmlformats.org/presentationml/2006/main">
  <p:tag name="AS_UNIQUEID" val="11879"/>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5.xml><?xml version="1.0" encoding="utf-8"?>
<p:tagLst xmlns:p="http://schemas.openxmlformats.org/presentationml/2006/main">
  <p:tag name="AS_UNIQUEID" val="11880"/>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6.xml><?xml version="1.0" encoding="utf-8"?>
<p:tagLst xmlns:p="http://schemas.openxmlformats.org/presentationml/2006/main">
  <p:tag name="AS_UNIQUEID" val="11881"/>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7.xml><?xml version="1.0" encoding="utf-8"?>
<p:tagLst xmlns:p="http://schemas.openxmlformats.org/presentationml/2006/main">
  <p:tag name="AS_UNIQUEID" val="11882"/>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8.xml><?xml version="1.0" encoding="utf-8"?>
<p:tagLst xmlns:p="http://schemas.openxmlformats.org/presentationml/2006/main">
  <p:tag name="AS_UNIQUEID" val="11883"/>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9.xml><?xml version="1.0" encoding="utf-8"?>
<p:tagLst xmlns:p="http://schemas.openxmlformats.org/presentationml/2006/main">
  <p:tag name="AS_UNIQUEID" val="11884"/>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0.xml><?xml version="1.0" encoding="utf-8"?>
<p:tagLst xmlns:p="http://schemas.openxmlformats.org/presentationml/2006/main">
  <p:tag name="AS_UNIQUEID" val="11885"/>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1.xml><?xml version="1.0" encoding="utf-8"?>
<p:tagLst xmlns:p="http://schemas.openxmlformats.org/presentationml/2006/main">
  <p:tag name="AS_UNIQUEID" val="11886"/>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2.xml><?xml version="1.0" encoding="utf-8"?>
<p:tagLst xmlns:p="http://schemas.openxmlformats.org/presentationml/2006/main">
  <p:tag name="AS_UNIQUEID" val="11887"/>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3.xml><?xml version="1.0" encoding="utf-8"?>
<p:tagLst xmlns:p="http://schemas.openxmlformats.org/presentationml/2006/main">
  <p:tag name="AS_UNIQUEID" val="11888"/>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4.xml><?xml version="1.0" encoding="utf-8"?>
<p:tagLst xmlns:p="http://schemas.openxmlformats.org/presentationml/2006/main">
  <p:tag name="AS_UNIQUEID" val="11889"/>
</p:tagLst>
</file>

<file path=ppt/tags/tag175.xml><?xml version="1.0" encoding="utf-8"?>
<p:tagLst xmlns:p="http://schemas.openxmlformats.org/presentationml/2006/main">
  <p:tag name="AS_UNIQUEID" val="11890"/>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6.xml><?xml version="1.0" encoding="utf-8"?>
<p:tagLst xmlns:p="http://schemas.openxmlformats.org/presentationml/2006/main">
  <p:tag name="AS_UNIQUEID" val="11891"/>
</p:tagLst>
</file>

<file path=ppt/tags/tag177.xml><?xml version="1.0" encoding="utf-8"?>
<p:tagLst xmlns:p="http://schemas.openxmlformats.org/presentationml/2006/main">
  <p:tag name="AS_UNIQUEID" val="11892"/>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8.xml><?xml version="1.0" encoding="utf-8"?>
<p:tagLst xmlns:p="http://schemas.openxmlformats.org/presentationml/2006/main">
  <p:tag name="AS_UNIQUEID" val="11893"/>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9.xml><?xml version="1.0" encoding="utf-8"?>
<p:tagLst xmlns:p="http://schemas.openxmlformats.org/presentationml/2006/main">
  <p:tag name="AS_UNIQUEID" val="11894"/>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0.xml><?xml version="1.0" encoding="utf-8"?>
<p:tagLst xmlns:p="http://schemas.openxmlformats.org/presentationml/2006/main">
  <p:tag name="AS_UNIQUEID" val="11895"/>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1.xml><?xml version="1.0" encoding="utf-8"?>
<p:tagLst xmlns:p="http://schemas.openxmlformats.org/presentationml/2006/main">
  <p:tag name="AS_UNIQUEID" val="11896"/>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2.xml><?xml version="1.0" encoding="utf-8"?>
<p:tagLst xmlns:p="http://schemas.openxmlformats.org/presentationml/2006/main">
  <p:tag name="AS_UNIQUEID" val="11897"/>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3.xml><?xml version="1.0" encoding="utf-8"?>
<p:tagLst xmlns:p="http://schemas.openxmlformats.org/presentationml/2006/main">
  <p:tag name="AS_UNIQUEID" val="11898"/>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4.xml><?xml version="1.0" encoding="utf-8"?>
<p:tagLst xmlns:p="http://schemas.openxmlformats.org/presentationml/2006/main">
  <p:tag name="AS_UNIQUEID" val="11899"/>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5.xml><?xml version="1.0" encoding="utf-8"?>
<p:tagLst xmlns:p="http://schemas.openxmlformats.org/presentationml/2006/main">
  <p:tag name="AS_UNIQUEID" val="11900"/>
  <p:tag name="KSO_WM_BEAUTIFY_FLAG" val="#wm#"/>
  <p:tag name="KSO_WM_SLIDE_BK_DARK_LIGHT" val="1"/>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6.xml><?xml version="1.0" encoding="utf-8"?>
<p:tagLst xmlns:p="http://schemas.openxmlformats.org/presentationml/2006/main">
  <p:tag name="AS_UNIQUEID" val="11901"/>
</p:tagLst>
</file>

<file path=ppt/tags/tag187.xml><?xml version="1.0" encoding="utf-8"?>
<p:tagLst xmlns:p="http://schemas.openxmlformats.org/presentationml/2006/main">
  <p:tag name="AS_UNIQUEID" val="11902"/>
</p:tagLst>
</file>

<file path=ppt/tags/tag188.xml><?xml version="1.0" encoding="utf-8"?>
<p:tagLst xmlns:p="http://schemas.openxmlformats.org/presentationml/2006/main">
  <p:tag name="AS_UNIQUEID" val="11903"/>
  <p:tag name="KSO_WM_BEAUTIFY_FLAG" val="#wm#"/>
  <p:tag name="KSO_WM_TAG_VERSION" val="1.0"/>
  <p:tag name="KSO_WM_UNIT_COMPATIBLE" val="0"/>
  <p:tag name="KSO_WM_UNIT_DIAGRAM_ISNUMVISUAL" val="0"/>
  <p:tag name="KSO_WM_UNIT_DIAGRAM_ISREFERUNIT" val="0"/>
  <p:tag name="KSO_WM_UNIT_HIGHLIGHT" val="0"/>
  <p:tag name="KSO_WM_UNIT_ID" val="_11*i*46"/>
  <p:tag name="KSO_WM_UNIT_INDEX" val="46"/>
  <p:tag name="KSO_WM_UNIT_LAYERLEVEL" val="1"/>
  <p:tag name="KSO_WM_UNIT_TYPE" val="i"/>
</p:tagLst>
</file>

<file path=ppt/tags/tag189.xml><?xml version="1.0" encoding="utf-8"?>
<p:tagLst xmlns:p="http://schemas.openxmlformats.org/presentationml/2006/main">
  <p:tag name="AS_UNIQUEID" val="11904"/>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AS_UNIQUEID" val="11905"/>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AS_UNIQUEID" val="11906"/>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2.xml><?xml version="1.0" encoding="utf-8"?>
<p:tagLst xmlns:p="http://schemas.openxmlformats.org/presentationml/2006/main">
  <p:tag name="AS_UNIQUEID" val="11907"/>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3.xml><?xml version="1.0" encoding="utf-8"?>
<p:tagLst xmlns:p="http://schemas.openxmlformats.org/presentationml/2006/main">
  <p:tag name="AS_UNIQUEID" val="11908"/>
</p:tagLst>
</file>

<file path=ppt/tags/tag194.xml><?xml version="1.0" encoding="utf-8"?>
<p:tagLst xmlns:p="http://schemas.openxmlformats.org/presentationml/2006/main">
  <p:tag name="AS_UNIQUEID" val="11909"/>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5.xml><?xml version="1.0" encoding="utf-8"?>
<p:tagLst xmlns:p="http://schemas.openxmlformats.org/presentationml/2006/main">
  <p:tag name="AS_UNIQUEID" val="11910"/>
</p:tagLst>
</file>

<file path=ppt/tags/tag196.xml><?xml version="1.0" encoding="utf-8"?>
<p:tagLst xmlns:p="http://schemas.openxmlformats.org/presentationml/2006/main">
  <p:tag name="AS_UNIQUEID" val="11911"/>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7.xml><?xml version="1.0" encoding="utf-8"?>
<p:tagLst xmlns:p="http://schemas.openxmlformats.org/presentationml/2006/main">
  <p:tag name="AS_UNIQUEID" val="11912"/>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8.xml><?xml version="1.0" encoding="utf-8"?>
<p:tagLst xmlns:p="http://schemas.openxmlformats.org/presentationml/2006/main">
  <p:tag name="AS_UNIQUEID" val="11913"/>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9.xml><?xml version="1.0" encoding="utf-8"?>
<p:tagLst xmlns:p="http://schemas.openxmlformats.org/presentationml/2006/main">
  <p:tag name="AS_UNIQUEID" val="11914"/>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0.xml><?xml version="1.0" encoding="utf-8"?>
<p:tagLst xmlns:p="http://schemas.openxmlformats.org/presentationml/2006/main">
  <p:tag name="AS_UNIQUEID" val="11915"/>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1.xml><?xml version="1.0" encoding="utf-8"?>
<p:tagLst xmlns:p="http://schemas.openxmlformats.org/presentationml/2006/main">
  <p:tag name="AS_UNIQUEID" val="11916"/>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2.xml><?xml version="1.0" encoding="utf-8"?>
<p:tagLst xmlns:p="http://schemas.openxmlformats.org/presentationml/2006/main">
  <p:tag name="AS_UNIQUEID" val="11917"/>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3.xml><?xml version="1.0" encoding="utf-8"?>
<p:tagLst xmlns:p="http://schemas.openxmlformats.org/presentationml/2006/main">
  <p:tag name="AS_UNIQUEID" val="11918"/>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4.xml><?xml version="1.0" encoding="utf-8"?>
<p:tagLst xmlns:p="http://schemas.openxmlformats.org/presentationml/2006/main">
  <p:tag name="AS_UNIQUEID" val="11919"/>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5.xml><?xml version="1.0" encoding="utf-8"?>
<p:tagLst xmlns:p="http://schemas.openxmlformats.org/presentationml/2006/main">
  <p:tag name="AS_UNIQUEID" val="11920"/>
</p:tagLst>
</file>

<file path=ppt/tags/tag206.xml><?xml version="1.0" encoding="utf-8"?>
<p:tagLst xmlns:p="http://schemas.openxmlformats.org/presentationml/2006/main">
  <p:tag name="AS_UNIQUEID" val="11921"/>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207.xml><?xml version="1.0" encoding="utf-8"?>
<p:tagLst xmlns:p="http://schemas.openxmlformats.org/presentationml/2006/main">
  <p:tag name="AS_UNIQUEID" val="11922"/>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8.xml><?xml version="1.0" encoding="utf-8"?>
<p:tagLst xmlns:p="http://schemas.openxmlformats.org/presentationml/2006/main">
  <p:tag name="AS_UNIQUEID" val="11923"/>
  <p:tag name="KSO_WM_SLIDE_BACKGROUND_TYPE" val="frame"/>
</p:tagLst>
</file>

<file path=ppt/tags/tag209.xml><?xml version="1.0" encoding="utf-8"?>
<p:tagLst xmlns:p="http://schemas.openxmlformats.org/presentationml/2006/main">
  <p:tag name="AS_UNIQUEID" val="11924"/>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0.xml><?xml version="1.0" encoding="utf-8"?>
<p:tagLst xmlns:p="http://schemas.openxmlformats.org/presentationml/2006/main">
  <p:tag name="AS_UNIQUEID" val="11925"/>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1.xml><?xml version="1.0" encoding="utf-8"?>
<p:tagLst xmlns:p="http://schemas.openxmlformats.org/presentationml/2006/main">
  <p:tag name="AS_UNIQUEID" val="11926"/>
  <p:tag name="KSO_WM_BEAUTIFY_FLAG" val="#wm#"/>
  <p:tag name="KSO_WM_SLIDE_BACKGROUND_TYPE" val="frame"/>
  <p:tag name="KSO_WM_SLIDE_BK_DARK_LIGHT" val="1"/>
  <p:tag name="KSO_WM_TAG_VERSION" val="1.0"/>
  <p:tag name="KSO_WM_UNIT_COMPATIBLE" val="0"/>
  <p:tag name="KSO_WM_UNIT_DIAGRAM_IS_NEED_ADD_PATH_ANIM" val="0"/>
  <p:tag name="KSO_WM_UNIT_DIAGRAM_ISNUMVISUAL" val="0"/>
  <p:tag name="KSO_WM_UNIT_DIAGRAM_ISREFERUNIT" val="0"/>
  <p:tag name="KSO_WM_UNIT_HIGHLIGHT" val="0"/>
  <p:tag name="KSO_WM_UNIT_ID" val="_13**"/>
  <p:tag name="KSO_WM_UNIT_LAYERLEVEL" val="1"/>
</p:tagLst>
</file>

<file path=ppt/tags/tag212.xml><?xml version="1.0" encoding="utf-8"?>
<p:tagLst xmlns:p="http://schemas.openxmlformats.org/presentationml/2006/main">
  <p:tag name="AS_UNIQUEID" val="11927"/>
</p:tagLst>
</file>

<file path=ppt/tags/tag213.xml><?xml version="1.0" encoding="utf-8"?>
<p:tagLst xmlns:p="http://schemas.openxmlformats.org/presentationml/2006/main">
  <p:tag name="AS_UNIQUEID" val="11928"/>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4.xml><?xml version="1.0" encoding="utf-8"?>
<p:tagLst xmlns:p="http://schemas.openxmlformats.org/presentationml/2006/main">
  <p:tag name="AS_UNIQUEID" val="11929"/>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5.xml><?xml version="1.0" encoding="utf-8"?>
<p:tagLst xmlns:p="http://schemas.openxmlformats.org/presentationml/2006/main">
  <p:tag name="AS_UNIQUEID" val="11930"/>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6.xml><?xml version="1.0" encoding="utf-8"?>
<p:tagLst xmlns:p="http://schemas.openxmlformats.org/presentationml/2006/main">
  <p:tag name="AS_UNIQUEID" val="11931"/>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7.xml><?xml version="1.0" encoding="utf-8"?>
<p:tagLst xmlns:p="http://schemas.openxmlformats.org/presentationml/2006/main">
  <p:tag name="AS_UNIQUEID" val="11932"/>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8.xml><?xml version="1.0" encoding="utf-8"?>
<p:tagLst xmlns:p="http://schemas.openxmlformats.org/presentationml/2006/main">
  <p:tag name="AS_UNIQUEID" val="11933"/>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9.xml><?xml version="1.0" encoding="utf-8"?>
<p:tagLst xmlns:p="http://schemas.openxmlformats.org/presentationml/2006/main">
  <p:tag name="AS_UNIQUEID" val="11934"/>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20.xml><?xml version="1.0" encoding="utf-8"?>
<p:tagLst xmlns:p="http://schemas.openxmlformats.org/presentationml/2006/main">
  <p:tag name="AS_UNIQUEID" val="11935"/>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21.xml><?xml version="1.0" encoding="utf-8"?>
<p:tagLst xmlns:p="http://schemas.openxmlformats.org/presentationml/2006/main">
  <p:tag name="AS_UNIQUEID" val="11936"/>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22.xml><?xml version="1.0" encoding="utf-8"?>
<p:tagLst xmlns:p="http://schemas.openxmlformats.org/presentationml/2006/main">
  <p:tag name="AS_UNIQUEID" val="11937"/>
</p:tagLst>
</file>

<file path=ppt/tags/tag223.xml><?xml version="1.0" encoding="utf-8"?>
<p:tagLst xmlns:p="http://schemas.openxmlformats.org/presentationml/2006/main">
  <p:tag name="AS_UNIQUEID" val="11938"/>
  <p:tag name="KSO_WM_SLIDE_BACKGROUND_TYPE" val="leftRight"/>
</p:tagLst>
</file>

<file path=ppt/tags/tag224.xml><?xml version="1.0" encoding="utf-8"?>
<p:tagLst xmlns:p="http://schemas.openxmlformats.org/presentationml/2006/main">
  <p:tag name="AS_UNIQUEID" val="11939"/>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25.xml><?xml version="1.0" encoding="utf-8"?>
<p:tagLst xmlns:p="http://schemas.openxmlformats.org/presentationml/2006/main">
  <p:tag name="AS_UNIQUEID" val="11940"/>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26.xml><?xml version="1.0" encoding="utf-8"?>
<p:tagLst xmlns:p="http://schemas.openxmlformats.org/presentationml/2006/main">
  <p:tag name="AS_UNIQUEID" val="11941"/>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27.xml><?xml version="1.0" encoding="utf-8"?>
<p:tagLst xmlns:p="http://schemas.openxmlformats.org/presentationml/2006/main">
  <p:tag name="AS_UNIQUEID" val="11942"/>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28.xml><?xml version="1.0" encoding="utf-8"?>
<p:tagLst xmlns:p="http://schemas.openxmlformats.org/presentationml/2006/main">
  <p:tag name="AS_UNIQUEID" val="11943"/>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29.xml><?xml version="1.0" encoding="utf-8"?>
<p:tagLst xmlns:p="http://schemas.openxmlformats.org/presentationml/2006/main">
  <p:tag name="AS_UNIQUEID" val="11944"/>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30.xml><?xml version="1.0" encoding="utf-8"?>
<p:tagLst xmlns:p="http://schemas.openxmlformats.org/presentationml/2006/main">
  <p:tag name="AS_UNIQUEID" val="11945"/>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31.xml><?xml version="1.0" encoding="utf-8"?>
<p:tagLst xmlns:p="http://schemas.openxmlformats.org/presentationml/2006/main">
  <p:tag name="AS_UNIQUEID" val="11946"/>
</p:tagLst>
</file>

<file path=ppt/tags/tag232.xml><?xml version="1.0" encoding="utf-8"?>
<p:tagLst xmlns:p="http://schemas.openxmlformats.org/presentationml/2006/main">
  <p:tag name="AS_UNIQUEID" val="11947"/>
  <p:tag name="KSO_WM_SLIDE_BACKGROUND_TYPE" val="topBottom"/>
</p:tagLst>
</file>

<file path=ppt/tags/tag233.xml><?xml version="1.0" encoding="utf-8"?>
<p:tagLst xmlns:p="http://schemas.openxmlformats.org/presentationml/2006/main">
  <p:tag name="AS_UNIQUEID" val="11948"/>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34.xml><?xml version="1.0" encoding="utf-8"?>
<p:tagLst xmlns:p="http://schemas.openxmlformats.org/presentationml/2006/main">
  <p:tag name="AS_UNIQUEID" val="11949"/>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35.xml><?xml version="1.0" encoding="utf-8"?>
<p:tagLst xmlns:p="http://schemas.openxmlformats.org/presentationml/2006/main">
  <p:tag name="AS_UNIQUEID" val="11950"/>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36.xml><?xml version="1.0" encoding="utf-8"?>
<p:tagLst xmlns:p="http://schemas.openxmlformats.org/presentationml/2006/main">
  <p:tag name="AS_UNIQUEID" val="11951"/>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37.xml><?xml version="1.0" encoding="utf-8"?>
<p:tagLst xmlns:p="http://schemas.openxmlformats.org/presentationml/2006/main">
  <p:tag name="AS_UNIQUEID" val="11952"/>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38.xml><?xml version="1.0" encoding="utf-8"?>
<p:tagLst xmlns:p="http://schemas.openxmlformats.org/presentationml/2006/main">
  <p:tag name="AS_UNIQUEID" val="11953"/>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39.xml><?xml version="1.0" encoding="utf-8"?>
<p:tagLst xmlns:p="http://schemas.openxmlformats.org/presentationml/2006/main">
  <p:tag name="AS_UNIQUEID" val="11954"/>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40.xml><?xml version="1.0" encoding="utf-8"?>
<p:tagLst xmlns:p="http://schemas.openxmlformats.org/presentationml/2006/main">
  <p:tag name="AS_UNIQUEID" val="11955"/>
</p:tagLst>
</file>

<file path=ppt/tags/tag241.xml><?xml version="1.0" encoding="utf-8"?>
<p:tagLst xmlns:p="http://schemas.openxmlformats.org/presentationml/2006/main">
  <p:tag name="AS_UNIQUEID" val="11956"/>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42.xml><?xml version="1.0" encoding="utf-8"?>
<p:tagLst xmlns:p="http://schemas.openxmlformats.org/presentationml/2006/main">
  <p:tag name="AS_UNIQUEID" val="11957"/>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43.xml><?xml version="1.0" encoding="utf-8"?>
<p:tagLst xmlns:p="http://schemas.openxmlformats.org/presentationml/2006/main">
  <p:tag name="AS_UNIQUEID" val="11958"/>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44.xml><?xml version="1.0" encoding="utf-8"?>
<p:tagLst xmlns:p="http://schemas.openxmlformats.org/presentationml/2006/main">
  <p:tag name="AS_UNIQUEID" val="11959"/>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45.xml><?xml version="1.0" encoding="utf-8"?>
<p:tagLst xmlns:p="http://schemas.openxmlformats.org/presentationml/2006/main">
  <p:tag name="AS_UNIQUEID" val="11960"/>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46.xml><?xml version="1.0" encoding="utf-8"?>
<p:tagLst xmlns:p="http://schemas.openxmlformats.org/presentationml/2006/main">
  <p:tag name="AS_UNIQUEID" val="11961"/>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47.xml><?xml version="1.0" encoding="utf-8"?>
<p:tagLst xmlns:p="http://schemas.openxmlformats.org/presentationml/2006/main">
  <p:tag name="AS_UNIQUEID" val="11962"/>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48.xml><?xml version="1.0" encoding="utf-8"?>
<p:tagLst xmlns:p="http://schemas.openxmlformats.org/presentationml/2006/main">
  <p:tag name="AS_UNIQUEID" val="11963"/>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49.xml><?xml version="1.0" encoding="utf-8"?>
<p:tagLst xmlns:p="http://schemas.openxmlformats.org/presentationml/2006/main">
  <p:tag name="AS_UNIQUEID" val="11964"/>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50.xml><?xml version="1.0" encoding="utf-8"?>
<p:tagLst xmlns:p="http://schemas.openxmlformats.org/presentationml/2006/main">
  <p:tag name="AS_UNIQUEID" val="11965"/>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51.xml><?xml version="1.0" encoding="utf-8"?>
<p:tagLst xmlns:p="http://schemas.openxmlformats.org/presentationml/2006/main">
  <p:tag name="AS_UNIQUEID" val="11966"/>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52.xml><?xml version="1.0" encoding="utf-8"?>
<p:tagLst xmlns:p="http://schemas.openxmlformats.org/presentationml/2006/main">
  <p:tag name="AS_UNIQUEID" val="11967"/>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53.xml><?xml version="1.0" encoding="utf-8"?>
<p:tagLst xmlns:p="http://schemas.openxmlformats.org/presentationml/2006/main">
  <p:tag name="AS_UNIQUEID" val="11968"/>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54.xml><?xml version="1.0" encoding="utf-8"?>
<p:tagLst xmlns:p="http://schemas.openxmlformats.org/presentationml/2006/main">
  <p:tag name="AS_UNIQUEID" val="11969"/>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55.xml><?xml version="1.0" encoding="utf-8"?>
<p:tagLst xmlns:p="http://schemas.openxmlformats.org/presentationml/2006/main">
  <p:tag name="AS_UNIQUEID" val="11970"/>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56.xml><?xml version="1.0" encoding="utf-8"?>
<p:tagLst xmlns:p="http://schemas.openxmlformats.org/presentationml/2006/main">
  <p:tag name="AS_UNIQUEID" val="11971"/>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57.xml><?xml version="1.0" encoding="utf-8"?>
<p:tagLst xmlns:p="http://schemas.openxmlformats.org/presentationml/2006/main">
  <p:tag name="AS_UNIQUEID" val="11972"/>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58.xml><?xml version="1.0" encoding="utf-8"?>
<p:tagLst xmlns:p="http://schemas.openxmlformats.org/presentationml/2006/main">
  <p:tag name="AS_UNIQUEID" val="11973"/>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59.xml><?xml version="1.0" encoding="utf-8"?>
<p:tagLst xmlns:p="http://schemas.openxmlformats.org/presentationml/2006/main">
  <p:tag name="AS_UNIQUEID" val="11974"/>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60.xml><?xml version="1.0" encoding="utf-8"?>
<p:tagLst xmlns:p="http://schemas.openxmlformats.org/presentationml/2006/main">
  <p:tag name="AS_UNIQUEID" val="11975"/>
</p:tagLst>
</file>

<file path=ppt/tags/tag261.xml><?xml version="1.0" encoding="utf-8"?>
<p:tagLst xmlns:p="http://schemas.openxmlformats.org/presentationml/2006/main">
  <p:tag name="AS_UNIQUEID" val="11976"/>
  <p:tag name="KSO_WM_SLIDE_BACKGROUND_TYPE" val="navigation"/>
</p:tagLst>
</file>

<file path=ppt/tags/tag262.xml><?xml version="1.0" encoding="utf-8"?>
<p:tagLst xmlns:p="http://schemas.openxmlformats.org/presentationml/2006/main">
  <p:tag name="AS_UNIQUEID" val="11977"/>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63.xml><?xml version="1.0" encoding="utf-8"?>
<p:tagLst xmlns:p="http://schemas.openxmlformats.org/presentationml/2006/main">
  <p:tag name="AS_UNIQUEID" val="11978"/>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64.xml><?xml version="1.0" encoding="utf-8"?>
<p:tagLst xmlns:p="http://schemas.openxmlformats.org/presentationml/2006/main">
  <p:tag name="AS_UNIQUEID" val="11979"/>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65.xml><?xml version="1.0" encoding="utf-8"?>
<p:tagLst xmlns:p="http://schemas.openxmlformats.org/presentationml/2006/main">
  <p:tag name="AS_UNIQUEID" val="11980"/>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66.xml><?xml version="1.0" encoding="utf-8"?>
<p:tagLst xmlns:p="http://schemas.openxmlformats.org/presentationml/2006/main">
  <p:tag name="AS_UNIQUEID" val="11981"/>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67.xml><?xml version="1.0" encoding="utf-8"?>
<p:tagLst xmlns:p="http://schemas.openxmlformats.org/presentationml/2006/main">
  <p:tag name="AS_UNIQUEID" val="11982"/>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68.xml><?xml version="1.0" encoding="utf-8"?>
<p:tagLst xmlns:p="http://schemas.openxmlformats.org/presentationml/2006/main">
  <p:tag name="AS_UNIQUEID" val="11983"/>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69.xml><?xml version="1.0" encoding="utf-8"?>
<p:tagLst xmlns:p="http://schemas.openxmlformats.org/presentationml/2006/main">
  <p:tag name="AS_UNIQUEID" val="11984"/>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70.xml><?xml version="1.0" encoding="utf-8"?>
<p:tagLst xmlns:p="http://schemas.openxmlformats.org/presentationml/2006/main">
  <p:tag name="AS_UNIQUEID" val="11985"/>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71.xml><?xml version="1.0" encoding="utf-8"?>
<p:tagLst xmlns:p="http://schemas.openxmlformats.org/presentationml/2006/main">
  <p:tag name="AS_UNIQUEID" val="11986"/>
</p:tagLst>
</file>

<file path=ppt/tags/tag272.xml><?xml version="1.0" encoding="utf-8"?>
<p:tagLst xmlns:p="http://schemas.openxmlformats.org/presentationml/2006/main">
  <p:tag name="AS_UNIQUEID" val="11987"/>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73.xml><?xml version="1.0" encoding="utf-8"?>
<p:tagLst xmlns:p="http://schemas.openxmlformats.org/presentationml/2006/main">
  <p:tag name="AS_UNIQUEID" val="11988"/>
  <p:tag name="KSO_WM_SLIDE_BACKGROUND_TYPE" val="belt"/>
</p:tagLst>
</file>

<file path=ppt/tags/tag274.xml><?xml version="1.0" encoding="utf-8"?>
<p:tagLst xmlns:p="http://schemas.openxmlformats.org/presentationml/2006/main">
  <p:tag name="AS_UNIQUEID" val="11989"/>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75.xml><?xml version="1.0" encoding="utf-8"?>
<p:tagLst xmlns:p="http://schemas.openxmlformats.org/presentationml/2006/main">
  <p:tag name="AS_UNIQUEID" val="11990"/>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76.xml><?xml version="1.0" encoding="utf-8"?>
<p:tagLst xmlns:p="http://schemas.openxmlformats.org/presentationml/2006/main">
  <p:tag name="AS_UNIQUEID" val="11991"/>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77.xml><?xml version="1.0" encoding="utf-8"?>
<p:tagLst xmlns:p="http://schemas.openxmlformats.org/presentationml/2006/main">
  <p:tag name="AS_UNIQUEID" val="11992"/>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78.xml><?xml version="1.0" encoding="utf-8"?>
<p:tagLst xmlns:p="http://schemas.openxmlformats.org/presentationml/2006/main">
  <p:tag name="AS_UNIQUEID" val="11993"/>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79.xml><?xml version="1.0" encoding="utf-8"?>
<p:tagLst xmlns:p="http://schemas.openxmlformats.org/presentationml/2006/main">
  <p:tag name="AS_UNIQUEID" val="11994"/>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80.xml><?xml version="1.0" encoding="utf-8"?>
<p:tagLst xmlns:p="http://schemas.openxmlformats.org/presentationml/2006/main">
  <p:tag name="AS_UNIQUEID" val="11995"/>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81.xml><?xml version="1.0" encoding="utf-8"?>
<p:tagLst xmlns:p="http://schemas.openxmlformats.org/presentationml/2006/main">
  <p:tag name="AS_UNIQUEID" val="11996"/>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82.xml><?xml version="1.0" encoding="utf-8"?>
<p:tagLst xmlns:p="http://schemas.openxmlformats.org/presentationml/2006/main">
  <p:tag name="AS_UNIQUEID" val="11997"/>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83.xml><?xml version="1.0" encoding="utf-8"?>
<p:tagLst xmlns:p="http://schemas.openxmlformats.org/presentationml/2006/main">
  <p:tag name="AS_UNIQUEID" val="11998"/>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84.xml><?xml version="1.0" encoding="utf-8"?>
<p:tagLst xmlns:p="http://schemas.openxmlformats.org/presentationml/2006/main">
  <p:tag name="AS_UNIQUEID" val="11999"/>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85.xml><?xml version="1.0" encoding="utf-8"?>
<p:tagLst xmlns:p="http://schemas.openxmlformats.org/presentationml/2006/main">
  <p:tag name="AS_UNIQUEID" val="12000"/>
  <p:tag name="KSO_WM_SLIDE_BACKGROUND_TYPE" val="belt"/>
</p:tagLst>
</file>

<file path=ppt/tags/tag286.xml><?xml version="1.0" encoding="utf-8"?>
<p:tagLst xmlns:p="http://schemas.openxmlformats.org/presentationml/2006/main">
  <p:tag name="AS_UNIQUEID" val="12001"/>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87.xml><?xml version="1.0" encoding="utf-8"?>
<p:tagLst xmlns:p="http://schemas.openxmlformats.org/presentationml/2006/main">
  <p:tag name="AS_UNIQUEID" val="12002"/>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88.xml><?xml version="1.0" encoding="utf-8"?>
<p:tagLst xmlns:p="http://schemas.openxmlformats.org/presentationml/2006/main">
  <p:tag name="AS_UNIQUEID" val="12003"/>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89.xml><?xml version="1.0" encoding="utf-8"?>
<p:tagLst xmlns:p="http://schemas.openxmlformats.org/presentationml/2006/main">
  <p:tag name="AS_UNIQUEID" val="12004"/>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90.xml><?xml version="1.0" encoding="utf-8"?>
<p:tagLst xmlns:p="http://schemas.openxmlformats.org/presentationml/2006/main">
  <p:tag name="AS_UNIQUEID" val="12005"/>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91.xml><?xml version="1.0" encoding="utf-8"?>
<p:tagLst xmlns:p="http://schemas.openxmlformats.org/presentationml/2006/main">
  <p:tag name="AS_UNIQUEID" val="12006"/>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92.xml><?xml version="1.0" encoding="utf-8"?>
<p:tagLst xmlns:p="http://schemas.openxmlformats.org/presentationml/2006/main">
  <p:tag name="AS_UNIQUEID" val="12007"/>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93.xml><?xml version="1.0" encoding="utf-8"?>
<p:tagLst xmlns:p="http://schemas.openxmlformats.org/presentationml/2006/main">
  <p:tag name="AS_UNIQUEID" val="12008"/>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94.xml><?xml version="1.0" encoding="utf-8"?>
<p:tagLst xmlns:p="http://schemas.openxmlformats.org/presentationml/2006/main">
  <p:tag name="AS_UNIQUEID" val="12009"/>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95.xml><?xml version="1.0" encoding="utf-8"?>
<p:tagLst xmlns:p="http://schemas.openxmlformats.org/presentationml/2006/main">
  <p:tag name="AS_UNIQUEID" val="12010"/>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96.xml><?xml version="1.0" encoding="utf-8"?>
<p:tagLst xmlns:p="http://schemas.openxmlformats.org/presentationml/2006/main">
  <p:tag name="AS_UNIQUEID" val="12011"/>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97.xml><?xml version="1.0" encoding="utf-8"?>
<p:tagLst xmlns:p="http://schemas.openxmlformats.org/presentationml/2006/main">
  <p:tag name="AS_UNIQUEID" val="12012"/>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98.xml><?xml version="1.0" encoding="utf-8"?>
<p:tagLst xmlns:p="http://schemas.openxmlformats.org/presentationml/2006/main">
  <p:tag name="AS_UNIQUEID" val="12013"/>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99.xml><?xml version="1.0" encoding="utf-8"?>
<p:tagLst xmlns:p="http://schemas.openxmlformats.org/presentationml/2006/main">
  <p:tag name="AS_UNIQUEID" val="12014"/>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00.xml><?xml version="1.0" encoding="utf-8"?>
<p:tagLst xmlns:p="http://schemas.openxmlformats.org/presentationml/2006/main">
  <p:tag name="AS_UNIQUEID" val="12015"/>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01.xml><?xml version="1.0" encoding="utf-8"?>
<p:tagLst xmlns:p="http://schemas.openxmlformats.org/presentationml/2006/main">
  <p:tag name="AS_UNIQUEID" val="12016"/>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02.xml><?xml version="1.0" encoding="utf-8"?>
<p:tagLst xmlns:p="http://schemas.openxmlformats.org/presentationml/2006/main">
  <p:tag name="AS_UNIQUEID" val="12017"/>
</p:tagLst>
</file>

<file path=ppt/tags/tag303.xml><?xml version="1.0" encoding="utf-8"?>
<p:tagLst xmlns:p="http://schemas.openxmlformats.org/presentationml/2006/main">
  <p:tag name="AS_UNIQUEID" val="12018"/>
  <p:tag name="KSO_WM_BEAUTIFY_FLAG" val="#wm#"/>
  <p:tag name="KSO_WM_TAG_VERSION" val="1.0"/>
  <p:tag name="KSO_WM_TEMPLATE_CATEGORY" val="custom"/>
  <p:tag name="KSO_WM_TEMPLATE_INDEX" val="20202585"/>
  <p:tag name="KSO_WM_UNIT_COMPATIBLE" val="0"/>
  <p:tag name="KSO_WM_UNIT_DIAGRAM_ISNUMVISUAL" val="0"/>
  <p:tag name="KSO_WM_UNIT_DIAGRAM_ISREFERUNIT" val="0"/>
  <p:tag name="KSO_WM_UNIT_HIGHLIGHT" val="0"/>
  <p:tag name="KSO_WM_UNIT_ID" val="_0**"/>
  <p:tag name="KSO_WM_UNIT_LAYERLEVEL" val="1"/>
</p:tagLst>
</file>

<file path=ppt/tags/tag304.xml><?xml version="1.0" encoding="utf-8"?>
<p:tagLst xmlns:p="http://schemas.openxmlformats.org/presentationml/2006/main">
  <p:tag name="AS_UNIQUEID" val="12019"/>
  <p:tag name="KSO_WM_BEAUTIFY_FLAG" val="#wm#"/>
  <p:tag name="KSO_WM_TAG_VERSION" val="1.0"/>
  <p:tag name="KSO_WM_TEMPLATE_CATEGORY" val="custom"/>
  <p:tag name="KSO_WM_TEMPLATE_INDEX" val="20202585"/>
  <p:tag name="KSO_WM_UNIT_COMPATIBLE" val="0"/>
  <p:tag name="KSO_WM_UNIT_DIAGRAM_ISNUMVISUAL" val="0"/>
  <p:tag name="KSO_WM_UNIT_DIAGRAM_ISREFERUNIT" val="0"/>
  <p:tag name="KSO_WM_UNIT_HIGHLIGHT" val="0"/>
  <p:tag name="KSO_WM_UNIT_ID" val="_0**"/>
  <p:tag name="KSO_WM_UNIT_LAYERLEVEL" val="1"/>
</p:tagLst>
</file>

<file path=ppt/tags/tag305.xml><?xml version="1.0" encoding="utf-8"?>
<p:tagLst xmlns:p="http://schemas.openxmlformats.org/presentationml/2006/main">
  <p:tag name="AS_UNIQUEID" val="12020"/>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06.xml><?xml version="1.0" encoding="utf-8"?>
<p:tagLst xmlns:p="http://schemas.openxmlformats.org/presentationml/2006/main">
  <p:tag name="AS_UNIQUEID" val="12021"/>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07.xml><?xml version="1.0" encoding="utf-8"?>
<p:tagLst xmlns:p="http://schemas.openxmlformats.org/presentationml/2006/main">
  <p:tag name="AS_UNIQUEID" val="12022"/>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08.xml><?xml version="1.0" encoding="utf-8"?>
<p:tagLst xmlns:p="http://schemas.openxmlformats.org/presentationml/2006/main">
  <p:tag name="AS_UNIQUEID" val="12023"/>
  <p:tag name="KSO_WM_BEAUTIFY_FLAG" val="#wm#"/>
  <p:tag name="KSO_WM_TAG_VERSION" val="1.0"/>
  <p:tag name="KSO_WM_TEMPLATE_CATEGORY" val="custom"/>
  <p:tag name="KSO_WM_TEMPLATE_COLOR_TYPE" val="1"/>
  <p:tag name="KSO_WM_TEMPLATE_INDEX" val="20202585"/>
  <p:tag name="KSO_WM_TEMPLATE_MASTER_THUMB_INDEX" val="12"/>
  <p:tag name="KSO_WM_TEMPLATE_MASTER_TYPE" val="1"/>
  <p:tag name="KSO_WM_TEMPLATE_SUBCATEGORY" val="0"/>
  <p:tag name="KSO_WM_TEMPLATE_THUMBS_INDEX" val="1、4、5、14"/>
</p:tagLst>
</file>

<file path=ppt/tags/tag309.xml><?xml version="1.0" encoding="utf-8"?>
<p:tagLst xmlns:p="http://schemas.openxmlformats.org/presentationml/2006/main">
  <p:tag name="AS_UNIQUEID" val="12024"/>
</p:tagLst>
</file>

<file path=ppt/tags/tag310.xml><?xml version="1.0" encoding="utf-8"?>
<p:tagLst xmlns:p="http://schemas.openxmlformats.org/presentationml/2006/main">
  <p:tag name="AS_UNIQUEID" val="11775"/>
</p:tagLst>
</file>

<file path=ppt/tags/tag311.xml><?xml version="1.0" encoding="utf-8"?>
<p:tagLst xmlns:p="http://schemas.openxmlformats.org/presentationml/2006/main">
  <p:tag name="AS_UNIQUEID" val="11776"/>
</p:tagLst>
</file>

<file path=ppt/tags/tag312.xml><?xml version="1.0" encoding="utf-8"?>
<p:tagLst xmlns:p="http://schemas.openxmlformats.org/presentationml/2006/main">
  <p:tag name="AS_UNIQUEID" val="11777"/>
</p:tagLst>
</file>

<file path=ppt/tags/tag313.xml><?xml version="1.0" encoding="utf-8"?>
<p:tagLst xmlns:p="http://schemas.openxmlformats.org/presentationml/2006/main">
  <p:tag name="AS_UNIQUEID" val="11778"/>
</p:tagLst>
</file>

<file path=ppt/tags/tag314.xml><?xml version="1.0" encoding="utf-8"?>
<p:tagLst xmlns:p="http://schemas.openxmlformats.org/presentationml/2006/main">
  <p:tag name="AS_UNIQUEID" val="11779"/>
</p:tagLst>
</file>

<file path=ppt/tags/tag315.xml><?xml version="1.0" encoding="utf-8"?>
<p:tagLst xmlns:p="http://schemas.openxmlformats.org/presentationml/2006/main">
  <p:tag name="AS_UNIQUEID" val="11780"/>
</p:tagLst>
</file>

<file path=ppt/tags/tag316.xml><?xml version="1.0" encoding="utf-8"?>
<p:tagLst xmlns:p="http://schemas.openxmlformats.org/presentationml/2006/main">
  <p:tag name="AS_UNIQUEID" val="11781"/>
</p:tagLst>
</file>

<file path=ppt/tags/tag317.xml><?xml version="1.0" encoding="utf-8"?>
<p:tagLst xmlns:p="http://schemas.openxmlformats.org/presentationml/2006/main">
  <p:tag name="AS_UNIQUEID" val="11782"/>
</p:tagLst>
</file>

<file path=ppt/tags/tag318.xml><?xml version="1.0" encoding="utf-8"?>
<p:tagLst xmlns:p="http://schemas.openxmlformats.org/presentationml/2006/main">
  <p:tag name="AS_UNIQUEID" val="11783"/>
</p:tagLst>
</file>

<file path=ppt/tags/tag319.xml><?xml version="1.0" encoding="utf-8"?>
<p:tagLst xmlns:p="http://schemas.openxmlformats.org/presentationml/2006/main">
  <p:tag name="AS_UNIQUEID" val="11784"/>
</p:tagLst>
</file>

<file path=ppt/tags/tag320.xml><?xml version="1.0" encoding="utf-8"?>
<p:tagLst xmlns:p="http://schemas.openxmlformats.org/presentationml/2006/main">
  <p:tag name="AS_UNIQUEID" val="11785"/>
</p:tagLst>
</file>

<file path=ppt/tags/tag321.xml><?xml version="1.0" encoding="utf-8"?>
<p:tagLst xmlns:p="http://schemas.openxmlformats.org/presentationml/2006/main">
  <p:tag name="AS_UNIQUEID" val="11786"/>
</p:tagLst>
</file>

<file path=ppt/tags/tag322.xml><?xml version="1.0" encoding="utf-8"?>
<p:tagLst xmlns:p="http://schemas.openxmlformats.org/presentationml/2006/main">
  <p:tag name="AS_UNIQUEID" val="11787"/>
</p:tagLst>
</file>

<file path=ppt/tags/tag323.xml><?xml version="1.0" encoding="utf-8"?>
<p:tagLst xmlns:p="http://schemas.openxmlformats.org/presentationml/2006/main">
  <p:tag name="AS_UNIQUEID" val="11788"/>
</p:tagLst>
</file>

<file path=ppt/tags/tag324.xml><?xml version="1.0" encoding="utf-8"?>
<p:tagLst xmlns:p="http://schemas.openxmlformats.org/presentationml/2006/main">
  <p:tag name="AS_UNIQUEID" val="11789"/>
</p:tagLst>
</file>

<file path=ppt/tags/tag325.xml><?xml version="1.0" encoding="utf-8"?>
<p:tagLst xmlns:p="http://schemas.openxmlformats.org/presentationml/2006/main">
  <p:tag name="AS_UNIQUEID" val="11790"/>
</p:tagLst>
</file>

<file path=ppt/tags/tag326.xml><?xml version="1.0" encoding="utf-8"?>
<p:tagLst xmlns:p="http://schemas.openxmlformats.org/presentationml/2006/main">
  <p:tag name="AS_UNIQUEID" val="12025"/>
</p:tagLst>
</file>

<file path=ppt/tags/tag327.xml><?xml version="1.0" encoding="utf-8"?>
<p:tagLst xmlns:p="http://schemas.openxmlformats.org/presentationml/2006/main">
  <p:tag name="AS_UNIQUEID" val="11553"/>
</p:tagLst>
</file>

<file path=ppt/tags/tag328.xml><?xml version="1.0" encoding="utf-8"?>
<p:tagLst xmlns:p="http://schemas.openxmlformats.org/presentationml/2006/main">
  <p:tag name="AS_UNIQUEID" val="11554"/>
</p:tagLst>
</file>

<file path=ppt/tags/tag329.xml><?xml version="1.0" encoding="utf-8"?>
<p:tagLst xmlns:p="http://schemas.openxmlformats.org/presentationml/2006/main">
  <p:tag name="AS_UNIQUEID" val="11555"/>
</p:tagLst>
</file>

<file path=ppt/tags/tag330.xml><?xml version="1.0" encoding="utf-8"?>
<p:tagLst xmlns:p="http://schemas.openxmlformats.org/presentationml/2006/main">
  <p:tag name="AS_UNIQUEID" val="11556"/>
</p:tagLst>
</file>

<file path=ppt/tags/tag331.xml><?xml version="1.0" encoding="utf-8"?>
<p:tagLst xmlns:p="http://schemas.openxmlformats.org/presentationml/2006/main">
  <p:tag name="AS_UNIQUEID" val="11557"/>
</p:tagLst>
</file>

<file path=ppt/tags/tag332.xml><?xml version="1.0" encoding="utf-8"?>
<p:tagLst xmlns:p="http://schemas.openxmlformats.org/presentationml/2006/main">
  <p:tag name="AS_UNIQUEID" val="12026"/>
</p:tagLst>
</file>

<file path=ppt/tags/tag333.xml><?xml version="1.0" encoding="utf-8"?>
<p:tagLst xmlns:p="http://schemas.openxmlformats.org/presentationml/2006/main">
  <p:tag name="AS_UNIQUEID" val="11559"/>
</p:tagLst>
</file>

<file path=ppt/tags/tag334.xml><?xml version="1.0" encoding="utf-8"?>
<p:tagLst xmlns:p="http://schemas.openxmlformats.org/presentationml/2006/main">
  <p:tag name="AS_UNIQUEID" val="11560"/>
</p:tagLst>
</file>

<file path=ppt/tags/tag335.xml><?xml version="1.0" encoding="utf-8"?>
<p:tagLst xmlns:p="http://schemas.openxmlformats.org/presentationml/2006/main">
  <p:tag name="AS_UNIQUEID" val="11561"/>
</p:tagLst>
</file>

<file path=ppt/tags/tag336.xml><?xml version="1.0" encoding="utf-8"?>
<p:tagLst xmlns:p="http://schemas.openxmlformats.org/presentationml/2006/main">
  <p:tag name="AS_UNIQUEID" val="11562"/>
</p:tagLst>
</file>

<file path=ppt/tags/tag337.xml><?xml version="1.0" encoding="utf-8"?>
<p:tagLst xmlns:p="http://schemas.openxmlformats.org/presentationml/2006/main">
  <p:tag name="AS_UNIQUEID" val="11563"/>
</p:tagLst>
</file>

<file path=ppt/tags/tag338.xml><?xml version="1.0" encoding="utf-8"?>
<p:tagLst xmlns:p="http://schemas.openxmlformats.org/presentationml/2006/main">
  <p:tag name="AS_UNIQUEID" val="12027"/>
</p:tagLst>
</file>

<file path=ppt/tags/tag339.xml><?xml version="1.0" encoding="utf-8"?>
<p:tagLst xmlns:p="http://schemas.openxmlformats.org/presentationml/2006/main">
  <p:tag name="AS_UNIQUEID" val="11565"/>
</p:tagLst>
</file>

<file path=ppt/tags/tag340.xml><?xml version="1.0" encoding="utf-8"?>
<p:tagLst xmlns:p="http://schemas.openxmlformats.org/presentationml/2006/main">
  <p:tag name="AS_UNIQUEID" val="11566"/>
</p:tagLst>
</file>

<file path=ppt/tags/tag341.xml><?xml version="1.0" encoding="utf-8"?>
<p:tagLst xmlns:p="http://schemas.openxmlformats.org/presentationml/2006/main">
  <p:tag name="AS_UNIQUEID" val="11567"/>
</p:tagLst>
</file>

<file path=ppt/tags/tag342.xml><?xml version="1.0" encoding="utf-8"?>
<p:tagLst xmlns:p="http://schemas.openxmlformats.org/presentationml/2006/main">
  <p:tag name="AS_UNIQUEID" val="11568"/>
</p:tagLst>
</file>

<file path=ppt/tags/tag343.xml><?xml version="1.0" encoding="utf-8"?>
<p:tagLst xmlns:p="http://schemas.openxmlformats.org/presentationml/2006/main">
  <p:tag name="AS_UNIQUEID" val="11569"/>
</p:tagLst>
</file>

<file path=ppt/tags/tag344.xml><?xml version="1.0" encoding="utf-8"?>
<p:tagLst xmlns:p="http://schemas.openxmlformats.org/presentationml/2006/main">
  <p:tag name="AS_UNIQUEID" val="12028"/>
</p:tagLst>
</file>

<file path=ppt/tags/tag345.xml><?xml version="1.0" encoding="utf-8"?>
<p:tagLst xmlns:p="http://schemas.openxmlformats.org/presentationml/2006/main">
  <p:tag name="AS_UNIQUEID" val="11571"/>
</p:tagLst>
</file>

<file path=ppt/tags/tag346.xml><?xml version="1.0" encoding="utf-8"?>
<p:tagLst xmlns:p="http://schemas.openxmlformats.org/presentationml/2006/main">
  <p:tag name="AS_UNIQUEID" val="11572"/>
</p:tagLst>
</file>

<file path=ppt/tags/tag347.xml><?xml version="1.0" encoding="utf-8"?>
<p:tagLst xmlns:p="http://schemas.openxmlformats.org/presentationml/2006/main">
  <p:tag name="AS_UNIQUEID" val="11573"/>
</p:tagLst>
</file>

<file path=ppt/tags/tag348.xml><?xml version="1.0" encoding="utf-8"?>
<p:tagLst xmlns:p="http://schemas.openxmlformats.org/presentationml/2006/main">
  <p:tag name="AS_UNIQUEID" val="11574"/>
</p:tagLst>
</file>

<file path=ppt/tags/tag349.xml><?xml version="1.0" encoding="utf-8"?>
<p:tagLst xmlns:p="http://schemas.openxmlformats.org/presentationml/2006/main">
  <p:tag name="AS_UNIQUEID" val="11575"/>
</p:tagLst>
</file>

<file path=ppt/tags/tag350.xml><?xml version="1.0" encoding="utf-8"?>
<p:tagLst xmlns:p="http://schemas.openxmlformats.org/presentationml/2006/main">
  <p:tag name="AS_UNIQUEID" val="11576"/>
</p:tagLst>
</file>

<file path=ppt/tags/tag351.xml><?xml version="1.0" encoding="utf-8"?>
<p:tagLst xmlns:p="http://schemas.openxmlformats.org/presentationml/2006/main">
  <p:tag name="AS_UNIQUEID" val="12029"/>
</p:tagLst>
</file>

<file path=ppt/tags/tag352.xml><?xml version="1.0" encoding="utf-8"?>
<p:tagLst xmlns:p="http://schemas.openxmlformats.org/presentationml/2006/main">
  <p:tag name="AS_UNIQUEID" val="11578"/>
</p:tagLst>
</file>

<file path=ppt/tags/tag353.xml><?xml version="1.0" encoding="utf-8"?>
<p:tagLst xmlns:p="http://schemas.openxmlformats.org/presentationml/2006/main">
  <p:tag name="AS_UNIQUEID" val="11579"/>
</p:tagLst>
</file>

<file path=ppt/tags/tag354.xml><?xml version="1.0" encoding="utf-8"?>
<p:tagLst xmlns:p="http://schemas.openxmlformats.org/presentationml/2006/main">
  <p:tag name="AS_UNIQUEID" val="11580"/>
</p:tagLst>
</file>

<file path=ppt/tags/tag355.xml><?xml version="1.0" encoding="utf-8"?>
<p:tagLst xmlns:p="http://schemas.openxmlformats.org/presentationml/2006/main">
  <p:tag name="AS_UNIQUEID" val="11581"/>
</p:tagLst>
</file>

<file path=ppt/tags/tag356.xml><?xml version="1.0" encoding="utf-8"?>
<p:tagLst xmlns:p="http://schemas.openxmlformats.org/presentationml/2006/main">
  <p:tag name="AS_UNIQUEID" val="11582"/>
</p:tagLst>
</file>

<file path=ppt/tags/tag357.xml><?xml version="1.0" encoding="utf-8"?>
<p:tagLst xmlns:p="http://schemas.openxmlformats.org/presentationml/2006/main">
  <p:tag name="AS_UNIQUEID" val="11583"/>
</p:tagLst>
</file>

<file path=ppt/tags/tag358.xml><?xml version="1.0" encoding="utf-8"?>
<p:tagLst xmlns:p="http://schemas.openxmlformats.org/presentationml/2006/main">
  <p:tag name="AS_UNIQUEID" val="11584"/>
</p:tagLst>
</file>

<file path=ppt/tags/tag359.xml><?xml version="1.0" encoding="utf-8"?>
<p:tagLst xmlns:p="http://schemas.openxmlformats.org/presentationml/2006/main">
  <p:tag name="AS_UNIQUEID" val="11585"/>
</p:tagLst>
</file>

<file path=ppt/tags/tag360.xml><?xml version="1.0" encoding="utf-8"?>
<p:tagLst xmlns:p="http://schemas.openxmlformats.org/presentationml/2006/main">
  <p:tag name="AS_UNIQUEID" val="12030"/>
</p:tagLst>
</file>

<file path=ppt/tags/tag361.xml><?xml version="1.0" encoding="utf-8"?>
<p:tagLst xmlns:p="http://schemas.openxmlformats.org/presentationml/2006/main">
  <p:tag name="AS_UNIQUEID" val="11587"/>
</p:tagLst>
</file>

<file path=ppt/tags/tag362.xml><?xml version="1.0" encoding="utf-8"?>
<p:tagLst xmlns:p="http://schemas.openxmlformats.org/presentationml/2006/main">
  <p:tag name="AS_UNIQUEID" val="11588"/>
</p:tagLst>
</file>

<file path=ppt/tags/tag363.xml><?xml version="1.0" encoding="utf-8"?>
<p:tagLst xmlns:p="http://schemas.openxmlformats.org/presentationml/2006/main">
  <p:tag name="AS_UNIQUEID" val="11589"/>
</p:tagLst>
</file>

<file path=ppt/tags/tag364.xml><?xml version="1.0" encoding="utf-8"?>
<p:tagLst xmlns:p="http://schemas.openxmlformats.org/presentationml/2006/main">
  <p:tag name="AS_UNIQUEID" val="11590"/>
</p:tagLst>
</file>

<file path=ppt/tags/tag365.xml><?xml version="1.0" encoding="utf-8"?>
<p:tagLst xmlns:p="http://schemas.openxmlformats.org/presentationml/2006/main">
  <p:tag name="AS_UNIQUEID" val="12031"/>
</p:tagLst>
</file>

<file path=ppt/tags/tag366.xml><?xml version="1.0" encoding="utf-8"?>
<p:tagLst xmlns:p="http://schemas.openxmlformats.org/presentationml/2006/main">
  <p:tag name="AS_UNIQUEID" val="11592"/>
</p:tagLst>
</file>

<file path=ppt/tags/tag367.xml><?xml version="1.0" encoding="utf-8"?>
<p:tagLst xmlns:p="http://schemas.openxmlformats.org/presentationml/2006/main">
  <p:tag name="AS_UNIQUEID" val="11593"/>
</p:tagLst>
</file>

<file path=ppt/tags/tag368.xml><?xml version="1.0" encoding="utf-8"?>
<p:tagLst xmlns:p="http://schemas.openxmlformats.org/presentationml/2006/main">
  <p:tag name="AS_UNIQUEID" val="11594"/>
</p:tagLst>
</file>

<file path=ppt/tags/tag369.xml><?xml version="1.0" encoding="utf-8"?>
<p:tagLst xmlns:p="http://schemas.openxmlformats.org/presentationml/2006/main">
  <p:tag name="AS_UNIQUEID" val="12032"/>
</p:tagLst>
</file>

<file path=ppt/tags/tag370.xml><?xml version="1.0" encoding="utf-8"?>
<p:tagLst xmlns:p="http://schemas.openxmlformats.org/presentationml/2006/main">
  <p:tag name="AS_UNIQUEID" val="11596"/>
</p:tagLst>
</file>

<file path=ppt/tags/tag371.xml><?xml version="1.0" encoding="utf-8"?>
<p:tagLst xmlns:p="http://schemas.openxmlformats.org/presentationml/2006/main">
  <p:tag name="AS_UNIQUEID" val="11597"/>
</p:tagLst>
</file>

<file path=ppt/tags/tag372.xml><?xml version="1.0" encoding="utf-8"?>
<p:tagLst xmlns:p="http://schemas.openxmlformats.org/presentationml/2006/main">
  <p:tag name="AS_UNIQUEID" val="11598"/>
</p:tagLst>
</file>

<file path=ppt/tags/tag373.xml><?xml version="1.0" encoding="utf-8"?>
<p:tagLst xmlns:p="http://schemas.openxmlformats.org/presentationml/2006/main">
  <p:tag name="AS_UNIQUEID" val="11599"/>
</p:tagLst>
</file>

<file path=ppt/tags/tag374.xml><?xml version="1.0" encoding="utf-8"?>
<p:tagLst xmlns:p="http://schemas.openxmlformats.org/presentationml/2006/main">
  <p:tag name="AS_UNIQUEID" val="11600"/>
</p:tagLst>
</file>

<file path=ppt/tags/tag375.xml><?xml version="1.0" encoding="utf-8"?>
<p:tagLst xmlns:p="http://schemas.openxmlformats.org/presentationml/2006/main">
  <p:tag name="AS_UNIQUEID" val="11601"/>
</p:tagLst>
</file>

<file path=ppt/tags/tag376.xml><?xml version="1.0" encoding="utf-8"?>
<p:tagLst xmlns:p="http://schemas.openxmlformats.org/presentationml/2006/main">
  <p:tag name="AS_UNIQUEID" val="12033"/>
</p:tagLst>
</file>

<file path=ppt/tags/tag377.xml><?xml version="1.0" encoding="utf-8"?>
<p:tagLst xmlns:p="http://schemas.openxmlformats.org/presentationml/2006/main">
  <p:tag name="AS_UNIQUEID" val="11603"/>
</p:tagLst>
</file>

<file path=ppt/tags/tag378.xml><?xml version="1.0" encoding="utf-8"?>
<p:tagLst xmlns:p="http://schemas.openxmlformats.org/presentationml/2006/main">
  <p:tag name="AS_UNIQUEID" val="11604"/>
</p:tagLst>
</file>

<file path=ppt/tags/tag379.xml><?xml version="1.0" encoding="utf-8"?>
<p:tagLst xmlns:p="http://schemas.openxmlformats.org/presentationml/2006/main">
  <p:tag name="AS_UNIQUEID" val="11605"/>
</p:tagLst>
</file>

<file path=ppt/tags/tag380.xml><?xml version="1.0" encoding="utf-8"?>
<p:tagLst xmlns:p="http://schemas.openxmlformats.org/presentationml/2006/main">
  <p:tag name="AS_UNIQUEID" val="11606"/>
</p:tagLst>
</file>

<file path=ppt/tags/tag381.xml><?xml version="1.0" encoding="utf-8"?>
<p:tagLst xmlns:p="http://schemas.openxmlformats.org/presentationml/2006/main">
  <p:tag name="AS_UNIQUEID" val="11607"/>
</p:tagLst>
</file>

<file path=ppt/tags/tag382.xml><?xml version="1.0" encoding="utf-8"?>
<p:tagLst xmlns:p="http://schemas.openxmlformats.org/presentationml/2006/main">
  <p:tag name="AS_UNIQUEID" val="11608"/>
</p:tagLst>
</file>

<file path=ppt/tags/tag383.xml><?xml version="1.0" encoding="utf-8"?>
<p:tagLst xmlns:p="http://schemas.openxmlformats.org/presentationml/2006/main">
  <p:tag name="AS_UNIQUEID" val="12034"/>
</p:tagLst>
</file>

<file path=ppt/tags/tag384.xml><?xml version="1.0" encoding="utf-8"?>
<p:tagLst xmlns:p="http://schemas.openxmlformats.org/presentationml/2006/main">
  <p:tag name="AS_UNIQUEID" val="11610"/>
</p:tagLst>
</file>

<file path=ppt/tags/tag385.xml><?xml version="1.0" encoding="utf-8"?>
<p:tagLst xmlns:p="http://schemas.openxmlformats.org/presentationml/2006/main">
  <p:tag name="AS_UNIQUEID" val="11611"/>
</p:tagLst>
</file>

<file path=ppt/tags/tag386.xml><?xml version="1.0" encoding="utf-8"?>
<p:tagLst xmlns:p="http://schemas.openxmlformats.org/presentationml/2006/main">
  <p:tag name="AS_UNIQUEID" val="11612"/>
</p:tagLst>
</file>

<file path=ppt/tags/tag387.xml><?xml version="1.0" encoding="utf-8"?>
<p:tagLst xmlns:p="http://schemas.openxmlformats.org/presentationml/2006/main">
  <p:tag name="AS_UNIQUEID" val="11613"/>
</p:tagLst>
</file>

<file path=ppt/tags/tag388.xml><?xml version="1.0" encoding="utf-8"?>
<p:tagLst xmlns:p="http://schemas.openxmlformats.org/presentationml/2006/main">
  <p:tag name="AS_UNIQUEID" val="11614"/>
</p:tagLst>
</file>

<file path=ppt/tags/tag389.xml><?xml version="1.0" encoding="utf-8"?>
<p:tagLst xmlns:p="http://schemas.openxmlformats.org/presentationml/2006/main">
  <p:tag name="AS_UNIQUEID" val="12035"/>
</p:tagLst>
</file>

<file path=ppt/tags/tag390.xml><?xml version="1.0" encoding="utf-8"?>
<p:tagLst xmlns:p="http://schemas.openxmlformats.org/presentationml/2006/main">
  <p:tag name="AS_UNIQUEID" val="11616"/>
</p:tagLst>
</file>

<file path=ppt/tags/tag391.xml><?xml version="1.0" encoding="utf-8"?>
<p:tagLst xmlns:p="http://schemas.openxmlformats.org/presentationml/2006/main">
  <p:tag name="AS_UNIQUEID" val="11617"/>
</p:tagLst>
</file>

<file path=ppt/tags/tag392.xml><?xml version="1.0" encoding="utf-8"?>
<p:tagLst xmlns:p="http://schemas.openxmlformats.org/presentationml/2006/main">
  <p:tag name="AS_UNIQUEID" val="11618"/>
</p:tagLst>
</file>

<file path=ppt/tags/tag393.xml><?xml version="1.0" encoding="utf-8"?>
<p:tagLst xmlns:p="http://schemas.openxmlformats.org/presentationml/2006/main">
  <p:tag name="AS_UNIQUEID" val="11619"/>
</p:tagLst>
</file>

<file path=ppt/tags/tag394.xml><?xml version="1.0" encoding="utf-8"?>
<p:tagLst xmlns:p="http://schemas.openxmlformats.org/presentationml/2006/main">
  <p:tag name="AS_UNIQUEID" val="11620"/>
</p:tagLst>
</file>

<file path=ppt/tags/tag395.xml><?xml version="1.0" encoding="utf-8"?>
<p:tagLst xmlns:p="http://schemas.openxmlformats.org/presentationml/2006/main">
  <p:tag name="AS_UNIQUEID" val="12036"/>
</p:tagLst>
</file>

<file path=ppt/tags/tag396.xml><?xml version="1.0" encoding="utf-8"?>
<p:tagLst xmlns:p="http://schemas.openxmlformats.org/presentationml/2006/main">
  <p:tag name="AS_UNIQUEID" val="6240"/>
</p:tagLst>
</file>

<file path=ppt/tags/tag397.xml><?xml version="1.0" encoding="utf-8"?>
<p:tagLst xmlns:p="http://schemas.openxmlformats.org/presentationml/2006/main">
  <p:tag name="AS_UNIQUEID" val="12037"/>
</p:tagLst>
</file>

<file path=ppt/tags/tag398.xml><?xml version="1.0" encoding="utf-8"?>
<p:tagLst xmlns:p="http://schemas.openxmlformats.org/presentationml/2006/main">
  <p:tag name="AS_UNIQUEID" val="4010"/>
</p:tagLst>
</file>

<file path=ppt/tags/tag399.xml><?xml version="1.0" encoding="utf-8"?>
<p:tagLst xmlns:p="http://schemas.openxmlformats.org/presentationml/2006/main">
  <p:tag name="AS_UNIQUEID" val="4011"/>
</p:tagLst>
</file>

<file path=ppt/tags/tag400.xml><?xml version="1.0" encoding="utf-8"?>
<p:tagLst xmlns:p="http://schemas.openxmlformats.org/presentationml/2006/main">
  <p:tag name="AS_UNIQUEID" val="4012"/>
</p:tagLst>
</file>

<file path=ppt/tags/tag401.xml><?xml version="1.0" encoding="utf-8"?>
<p:tagLst xmlns:p="http://schemas.openxmlformats.org/presentationml/2006/main">
  <p:tag name="AS_UNIQUEID" val="4013"/>
</p:tagLst>
</file>

<file path=ppt/tags/tag402.xml><?xml version="1.0" encoding="utf-8"?>
<p:tagLst xmlns:p="http://schemas.openxmlformats.org/presentationml/2006/main">
  <p:tag name="AS_UNIQUEID" val="12038"/>
</p:tagLst>
</file>

<file path=ppt/tags/tag403.xml><?xml version="1.0" encoding="utf-8"?>
<p:tagLst xmlns:p="http://schemas.openxmlformats.org/presentationml/2006/main">
  <p:tag name="AS_UNIQUEID" val="11624"/>
</p:tagLst>
</file>

<file path=ppt/tags/tag404.xml><?xml version="1.0" encoding="utf-8"?>
<p:tagLst xmlns:p="http://schemas.openxmlformats.org/presentationml/2006/main">
  <p:tag name="AS_UNIQUEID" val="11625"/>
</p:tagLst>
</file>

<file path=ppt/tags/tag405.xml><?xml version="1.0" encoding="utf-8"?>
<p:tagLst xmlns:p="http://schemas.openxmlformats.org/presentationml/2006/main">
  <p:tag name="AS_UNIQUEID" val="11626"/>
</p:tagLst>
</file>

<file path=ppt/tags/tag406.xml><?xml version="1.0" encoding="utf-8"?>
<p:tagLst xmlns:p="http://schemas.openxmlformats.org/presentationml/2006/main">
  <p:tag name="AS_UNIQUEID" val="11627"/>
</p:tagLst>
</file>

<file path=ppt/tags/tag407.xml><?xml version="1.0" encoding="utf-8"?>
<p:tagLst xmlns:p="http://schemas.openxmlformats.org/presentationml/2006/main">
  <p:tag name="AS_UNIQUEID" val="11628"/>
</p:tagLst>
</file>

<file path=ppt/tags/tag408.xml><?xml version="1.0" encoding="utf-8"?>
<p:tagLst xmlns:p="http://schemas.openxmlformats.org/presentationml/2006/main">
  <p:tag name="AS_UNIQUEID" val="11629"/>
</p:tagLst>
</file>

<file path=ppt/tags/tag409.xml><?xml version="1.0" encoding="utf-8"?>
<p:tagLst xmlns:p="http://schemas.openxmlformats.org/presentationml/2006/main">
  <p:tag name="AS_UNIQUEID" val="11651"/>
</p:tagLst>
</file>

<file path=ppt/tags/tag410.xml><?xml version="1.0" encoding="utf-8"?>
<p:tagLst xmlns:p="http://schemas.openxmlformats.org/presentationml/2006/main">
  <p:tag name="AS_UNIQUEID" val="12039"/>
</p:tagLst>
</file>

<file path=ppt/tags/tag411.xml><?xml version="1.0" encoding="utf-8"?>
<p:tagLst xmlns:p="http://schemas.openxmlformats.org/presentationml/2006/main">
  <p:tag name="AS_UNIQUEID" val="12040"/>
</p:tagLst>
</file>

<file path=ppt/tags/tag412.xml><?xml version="1.0" encoding="utf-8"?>
<p:tagLst xmlns:p="http://schemas.openxmlformats.org/presentationml/2006/main">
  <p:tag name="AS_UNIQUEID" val="11553"/>
</p:tagLst>
</file>

<file path=ppt/tags/tag413.xml><?xml version="1.0" encoding="utf-8"?>
<p:tagLst xmlns:p="http://schemas.openxmlformats.org/presentationml/2006/main">
  <p:tag name="AS_UNIQUEID" val="11554"/>
</p:tagLst>
</file>

<file path=ppt/tags/tag414.xml><?xml version="1.0" encoding="utf-8"?>
<p:tagLst xmlns:p="http://schemas.openxmlformats.org/presentationml/2006/main">
  <p:tag name="AS_UNIQUEID" val="11555"/>
</p:tagLst>
</file>

<file path=ppt/tags/tag415.xml><?xml version="1.0" encoding="utf-8"?>
<p:tagLst xmlns:p="http://schemas.openxmlformats.org/presentationml/2006/main">
  <p:tag name="AS_UNIQUEID" val="11556"/>
</p:tagLst>
</file>

<file path=ppt/tags/tag416.xml><?xml version="1.0" encoding="utf-8"?>
<p:tagLst xmlns:p="http://schemas.openxmlformats.org/presentationml/2006/main">
  <p:tag name="AS_UNIQUEID" val="11557"/>
</p:tagLst>
</file>

<file path=ppt/tags/tag417.xml><?xml version="1.0" encoding="utf-8"?>
<p:tagLst xmlns:p="http://schemas.openxmlformats.org/presentationml/2006/main">
  <p:tag name="AS_UNIQUEID" val="12041"/>
</p:tagLst>
</file>

<file path=ppt/tags/tag418.xml><?xml version="1.0" encoding="utf-8"?>
<p:tagLst xmlns:p="http://schemas.openxmlformats.org/presentationml/2006/main">
  <p:tag name="AS_UNIQUEID" val="11559"/>
</p:tagLst>
</file>

<file path=ppt/tags/tag419.xml><?xml version="1.0" encoding="utf-8"?>
<p:tagLst xmlns:p="http://schemas.openxmlformats.org/presentationml/2006/main">
  <p:tag name="AS_UNIQUEID" val="11560"/>
</p:tagLst>
</file>

<file path=ppt/tags/tag420.xml><?xml version="1.0" encoding="utf-8"?>
<p:tagLst xmlns:p="http://schemas.openxmlformats.org/presentationml/2006/main">
  <p:tag name="AS_UNIQUEID" val="11561"/>
</p:tagLst>
</file>

<file path=ppt/tags/tag421.xml><?xml version="1.0" encoding="utf-8"?>
<p:tagLst xmlns:p="http://schemas.openxmlformats.org/presentationml/2006/main">
  <p:tag name="AS_UNIQUEID" val="11562"/>
</p:tagLst>
</file>

<file path=ppt/tags/tag422.xml><?xml version="1.0" encoding="utf-8"?>
<p:tagLst xmlns:p="http://schemas.openxmlformats.org/presentationml/2006/main">
  <p:tag name="AS_UNIQUEID" val="11563"/>
</p:tagLst>
</file>

<file path=ppt/tags/tag423.xml><?xml version="1.0" encoding="utf-8"?>
<p:tagLst xmlns:p="http://schemas.openxmlformats.org/presentationml/2006/main">
  <p:tag name="AS_UNIQUEID" val="12042"/>
</p:tagLst>
</file>

<file path=ppt/tags/tag424.xml><?xml version="1.0" encoding="utf-8"?>
<p:tagLst xmlns:p="http://schemas.openxmlformats.org/presentationml/2006/main">
  <p:tag name="AS_UNIQUEID" val="11565"/>
</p:tagLst>
</file>

<file path=ppt/tags/tag425.xml><?xml version="1.0" encoding="utf-8"?>
<p:tagLst xmlns:p="http://schemas.openxmlformats.org/presentationml/2006/main">
  <p:tag name="AS_UNIQUEID" val="11566"/>
</p:tagLst>
</file>

<file path=ppt/tags/tag426.xml><?xml version="1.0" encoding="utf-8"?>
<p:tagLst xmlns:p="http://schemas.openxmlformats.org/presentationml/2006/main">
  <p:tag name="AS_UNIQUEID" val="11567"/>
</p:tagLst>
</file>

<file path=ppt/tags/tag427.xml><?xml version="1.0" encoding="utf-8"?>
<p:tagLst xmlns:p="http://schemas.openxmlformats.org/presentationml/2006/main">
  <p:tag name="AS_UNIQUEID" val="11568"/>
</p:tagLst>
</file>

<file path=ppt/tags/tag428.xml><?xml version="1.0" encoding="utf-8"?>
<p:tagLst xmlns:p="http://schemas.openxmlformats.org/presentationml/2006/main">
  <p:tag name="AS_UNIQUEID" val="11569"/>
</p:tagLst>
</file>

<file path=ppt/tags/tag429.xml><?xml version="1.0" encoding="utf-8"?>
<p:tagLst xmlns:p="http://schemas.openxmlformats.org/presentationml/2006/main">
  <p:tag name="AS_UNIQUEID" val="12043"/>
</p:tagLst>
</file>

<file path=ppt/tags/tag430.xml><?xml version="1.0" encoding="utf-8"?>
<p:tagLst xmlns:p="http://schemas.openxmlformats.org/presentationml/2006/main">
  <p:tag name="AS_UNIQUEID" val="11571"/>
</p:tagLst>
</file>

<file path=ppt/tags/tag431.xml><?xml version="1.0" encoding="utf-8"?>
<p:tagLst xmlns:p="http://schemas.openxmlformats.org/presentationml/2006/main">
  <p:tag name="AS_UNIQUEID" val="11572"/>
</p:tagLst>
</file>

<file path=ppt/tags/tag432.xml><?xml version="1.0" encoding="utf-8"?>
<p:tagLst xmlns:p="http://schemas.openxmlformats.org/presentationml/2006/main">
  <p:tag name="AS_UNIQUEID" val="11573"/>
</p:tagLst>
</file>

<file path=ppt/tags/tag433.xml><?xml version="1.0" encoding="utf-8"?>
<p:tagLst xmlns:p="http://schemas.openxmlformats.org/presentationml/2006/main">
  <p:tag name="AS_UNIQUEID" val="11574"/>
</p:tagLst>
</file>

<file path=ppt/tags/tag434.xml><?xml version="1.0" encoding="utf-8"?>
<p:tagLst xmlns:p="http://schemas.openxmlformats.org/presentationml/2006/main">
  <p:tag name="AS_UNIQUEID" val="11575"/>
</p:tagLst>
</file>

<file path=ppt/tags/tag435.xml><?xml version="1.0" encoding="utf-8"?>
<p:tagLst xmlns:p="http://schemas.openxmlformats.org/presentationml/2006/main">
  <p:tag name="AS_UNIQUEID" val="11576"/>
</p:tagLst>
</file>

<file path=ppt/tags/tag436.xml><?xml version="1.0" encoding="utf-8"?>
<p:tagLst xmlns:p="http://schemas.openxmlformats.org/presentationml/2006/main">
  <p:tag name="AS_UNIQUEID" val="12044"/>
</p:tagLst>
</file>

<file path=ppt/tags/tag437.xml><?xml version="1.0" encoding="utf-8"?>
<p:tagLst xmlns:p="http://schemas.openxmlformats.org/presentationml/2006/main">
  <p:tag name="AS_UNIQUEID" val="11578"/>
</p:tagLst>
</file>

<file path=ppt/tags/tag438.xml><?xml version="1.0" encoding="utf-8"?>
<p:tagLst xmlns:p="http://schemas.openxmlformats.org/presentationml/2006/main">
  <p:tag name="AS_UNIQUEID" val="11579"/>
</p:tagLst>
</file>

<file path=ppt/tags/tag439.xml><?xml version="1.0" encoding="utf-8"?>
<p:tagLst xmlns:p="http://schemas.openxmlformats.org/presentationml/2006/main">
  <p:tag name="AS_UNIQUEID" val="11580"/>
</p:tagLst>
</file>

<file path=ppt/tags/tag440.xml><?xml version="1.0" encoding="utf-8"?>
<p:tagLst xmlns:p="http://schemas.openxmlformats.org/presentationml/2006/main">
  <p:tag name="AS_UNIQUEID" val="11581"/>
</p:tagLst>
</file>

<file path=ppt/tags/tag441.xml><?xml version="1.0" encoding="utf-8"?>
<p:tagLst xmlns:p="http://schemas.openxmlformats.org/presentationml/2006/main">
  <p:tag name="AS_UNIQUEID" val="11582"/>
</p:tagLst>
</file>

<file path=ppt/tags/tag442.xml><?xml version="1.0" encoding="utf-8"?>
<p:tagLst xmlns:p="http://schemas.openxmlformats.org/presentationml/2006/main">
  <p:tag name="AS_UNIQUEID" val="11583"/>
</p:tagLst>
</file>

<file path=ppt/tags/tag443.xml><?xml version="1.0" encoding="utf-8"?>
<p:tagLst xmlns:p="http://schemas.openxmlformats.org/presentationml/2006/main">
  <p:tag name="AS_UNIQUEID" val="11584"/>
</p:tagLst>
</file>

<file path=ppt/tags/tag444.xml><?xml version="1.0" encoding="utf-8"?>
<p:tagLst xmlns:p="http://schemas.openxmlformats.org/presentationml/2006/main">
  <p:tag name="AS_UNIQUEID" val="11585"/>
</p:tagLst>
</file>

<file path=ppt/tags/tag445.xml><?xml version="1.0" encoding="utf-8"?>
<p:tagLst xmlns:p="http://schemas.openxmlformats.org/presentationml/2006/main">
  <p:tag name="AS_UNIQUEID" val="12045"/>
</p:tagLst>
</file>

<file path=ppt/tags/tag446.xml><?xml version="1.0" encoding="utf-8"?>
<p:tagLst xmlns:p="http://schemas.openxmlformats.org/presentationml/2006/main">
  <p:tag name="AS_UNIQUEID" val="11587"/>
</p:tagLst>
</file>

<file path=ppt/tags/tag447.xml><?xml version="1.0" encoding="utf-8"?>
<p:tagLst xmlns:p="http://schemas.openxmlformats.org/presentationml/2006/main">
  <p:tag name="AS_UNIQUEID" val="11588"/>
</p:tagLst>
</file>

<file path=ppt/tags/tag448.xml><?xml version="1.0" encoding="utf-8"?>
<p:tagLst xmlns:p="http://schemas.openxmlformats.org/presentationml/2006/main">
  <p:tag name="AS_UNIQUEID" val="11589"/>
</p:tagLst>
</file>

<file path=ppt/tags/tag449.xml><?xml version="1.0" encoding="utf-8"?>
<p:tagLst xmlns:p="http://schemas.openxmlformats.org/presentationml/2006/main">
  <p:tag name="AS_UNIQUEID" val="11590"/>
</p:tagLst>
</file>

<file path=ppt/tags/tag450.xml><?xml version="1.0" encoding="utf-8"?>
<p:tagLst xmlns:p="http://schemas.openxmlformats.org/presentationml/2006/main">
  <p:tag name="AS_UNIQUEID" val="12046"/>
</p:tagLst>
</file>

<file path=ppt/tags/tag451.xml><?xml version="1.0" encoding="utf-8"?>
<p:tagLst xmlns:p="http://schemas.openxmlformats.org/presentationml/2006/main">
  <p:tag name="AS_UNIQUEID" val="11592"/>
</p:tagLst>
</file>

<file path=ppt/tags/tag452.xml><?xml version="1.0" encoding="utf-8"?>
<p:tagLst xmlns:p="http://schemas.openxmlformats.org/presentationml/2006/main">
  <p:tag name="AS_UNIQUEID" val="11593"/>
</p:tagLst>
</file>

<file path=ppt/tags/tag453.xml><?xml version="1.0" encoding="utf-8"?>
<p:tagLst xmlns:p="http://schemas.openxmlformats.org/presentationml/2006/main">
  <p:tag name="AS_UNIQUEID" val="11594"/>
</p:tagLst>
</file>

<file path=ppt/tags/tag454.xml><?xml version="1.0" encoding="utf-8"?>
<p:tagLst xmlns:p="http://schemas.openxmlformats.org/presentationml/2006/main">
  <p:tag name="AS_UNIQUEID" val="12047"/>
</p:tagLst>
</file>

<file path=ppt/tags/tag455.xml><?xml version="1.0" encoding="utf-8"?>
<p:tagLst xmlns:p="http://schemas.openxmlformats.org/presentationml/2006/main">
  <p:tag name="AS_UNIQUEID" val="11596"/>
</p:tagLst>
</file>

<file path=ppt/tags/tag456.xml><?xml version="1.0" encoding="utf-8"?>
<p:tagLst xmlns:p="http://schemas.openxmlformats.org/presentationml/2006/main">
  <p:tag name="AS_UNIQUEID" val="11597"/>
</p:tagLst>
</file>

<file path=ppt/tags/tag457.xml><?xml version="1.0" encoding="utf-8"?>
<p:tagLst xmlns:p="http://schemas.openxmlformats.org/presentationml/2006/main">
  <p:tag name="AS_UNIQUEID" val="11598"/>
</p:tagLst>
</file>

<file path=ppt/tags/tag458.xml><?xml version="1.0" encoding="utf-8"?>
<p:tagLst xmlns:p="http://schemas.openxmlformats.org/presentationml/2006/main">
  <p:tag name="AS_UNIQUEID" val="11599"/>
</p:tagLst>
</file>

<file path=ppt/tags/tag459.xml><?xml version="1.0" encoding="utf-8"?>
<p:tagLst xmlns:p="http://schemas.openxmlformats.org/presentationml/2006/main">
  <p:tag name="AS_UNIQUEID" val="11600"/>
</p:tagLst>
</file>

<file path=ppt/tags/tag460.xml><?xml version="1.0" encoding="utf-8"?>
<p:tagLst xmlns:p="http://schemas.openxmlformats.org/presentationml/2006/main">
  <p:tag name="AS_UNIQUEID" val="11601"/>
</p:tagLst>
</file>

<file path=ppt/tags/tag461.xml><?xml version="1.0" encoding="utf-8"?>
<p:tagLst xmlns:p="http://schemas.openxmlformats.org/presentationml/2006/main">
  <p:tag name="AS_UNIQUEID" val="12048"/>
</p:tagLst>
</file>

<file path=ppt/tags/tag462.xml><?xml version="1.0" encoding="utf-8"?>
<p:tagLst xmlns:p="http://schemas.openxmlformats.org/presentationml/2006/main">
  <p:tag name="AS_UNIQUEID" val="11603"/>
</p:tagLst>
</file>

<file path=ppt/tags/tag463.xml><?xml version="1.0" encoding="utf-8"?>
<p:tagLst xmlns:p="http://schemas.openxmlformats.org/presentationml/2006/main">
  <p:tag name="AS_UNIQUEID" val="11604"/>
</p:tagLst>
</file>

<file path=ppt/tags/tag464.xml><?xml version="1.0" encoding="utf-8"?>
<p:tagLst xmlns:p="http://schemas.openxmlformats.org/presentationml/2006/main">
  <p:tag name="AS_UNIQUEID" val="11605"/>
</p:tagLst>
</file>

<file path=ppt/tags/tag465.xml><?xml version="1.0" encoding="utf-8"?>
<p:tagLst xmlns:p="http://schemas.openxmlformats.org/presentationml/2006/main">
  <p:tag name="AS_UNIQUEID" val="11606"/>
</p:tagLst>
</file>

<file path=ppt/tags/tag466.xml><?xml version="1.0" encoding="utf-8"?>
<p:tagLst xmlns:p="http://schemas.openxmlformats.org/presentationml/2006/main">
  <p:tag name="AS_UNIQUEID" val="11607"/>
</p:tagLst>
</file>

<file path=ppt/tags/tag467.xml><?xml version="1.0" encoding="utf-8"?>
<p:tagLst xmlns:p="http://schemas.openxmlformats.org/presentationml/2006/main">
  <p:tag name="AS_UNIQUEID" val="11608"/>
</p:tagLst>
</file>

<file path=ppt/tags/tag468.xml><?xml version="1.0" encoding="utf-8"?>
<p:tagLst xmlns:p="http://schemas.openxmlformats.org/presentationml/2006/main">
  <p:tag name="AS_UNIQUEID" val="12049"/>
</p:tagLst>
</file>

<file path=ppt/tags/tag469.xml><?xml version="1.0" encoding="utf-8"?>
<p:tagLst xmlns:p="http://schemas.openxmlformats.org/presentationml/2006/main">
  <p:tag name="AS_UNIQUEID" val="11610"/>
</p:tagLst>
</file>

<file path=ppt/tags/tag470.xml><?xml version="1.0" encoding="utf-8"?>
<p:tagLst xmlns:p="http://schemas.openxmlformats.org/presentationml/2006/main">
  <p:tag name="AS_UNIQUEID" val="11611"/>
</p:tagLst>
</file>

<file path=ppt/tags/tag471.xml><?xml version="1.0" encoding="utf-8"?>
<p:tagLst xmlns:p="http://schemas.openxmlformats.org/presentationml/2006/main">
  <p:tag name="AS_UNIQUEID" val="11612"/>
</p:tagLst>
</file>

<file path=ppt/tags/tag472.xml><?xml version="1.0" encoding="utf-8"?>
<p:tagLst xmlns:p="http://schemas.openxmlformats.org/presentationml/2006/main">
  <p:tag name="AS_UNIQUEID" val="11613"/>
</p:tagLst>
</file>

<file path=ppt/tags/tag473.xml><?xml version="1.0" encoding="utf-8"?>
<p:tagLst xmlns:p="http://schemas.openxmlformats.org/presentationml/2006/main">
  <p:tag name="AS_UNIQUEID" val="11614"/>
</p:tagLst>
</file>

<file path=ppt/tags/tag474.xml><?xml version="1.0" encoding="utf-8"?>
<p:tagLst xmlns:p="http://schemas.openxmlformats.org/presentationml/2006/main">
  <p:tag name="AS_UNIQUEID" val="12050"/>
</p:tagLst>
</file>

<file path=ppt/tags/tag475.xml><?xml version="1.0" encoding="utf-8"?>
<p:tagLst xmlns:p="http://schemas.openxmlformats.org/presentationml/2006/main">
  <p:tag name="AS_UNIQUEID" val="11616"/>
</p:tagLst>
</file>

<file path=ppt/tags/tag476.xml><?xml version="1.0" encoding="utf-8"?>
<p:tagLst xmlns:p="http://schemas.openxmlformats.org/presentationml/2006/main">
  <p:tag name="AS_UNIQUEID" val="11617"/>
</p:tagLst>
</file>

<file path=ppt/tags/tag477.xml><?xml version="1.0" encoding="utf-8"?>
<p:tagLst xmlns:p="http://schemas.openxmlformats.org/presentationml/2006/main">
  <p:tag name="AS_UNIQUEID" val="11618"/>
</p:tagLst>
</file>

<file path=ppt/tags/tag478.xml><?xml version="1.0" encoding="utf-8"?>
<p:tagLst xmlns:p="http://schemas.openxmlformats.org/presentationml/2006/main">
  <p:tag name="AS_UNIQUEID" val="11619"/>
</p:tagLst>
</file>

<file path=ppt/tags/tag479.xml><?xml version="1.0" encoding="utf-8"?>
<p:tagLst xmlns:p="http://schemas.openxmlformats.org/presentationml/2006/main">
  <p:tag name="AS_UNIQUEID" val="11620"/>
</p:tagLst>
</file>

<file path=ppt/tags/tag480.xml><?xml version="1.0" encoding="utf-8"?>
<p:tagLst xmlns:p="http://schemas.openxmlformats.org/presentationml/2006/main">
  <p:tag name="AS_UNIQUEID" val="12051"/>
</p:tagLst>
</file>

<file path=ppt/tags/tag481.xml><?xml version="1.0" encoding="utf-8"?>
<p:tagLst xmlns:p="http://schemas.openxmlformats.org/presentationml/2006/main">
  <p:tag name="AS_UNIQUEID" val="6240"/>
</p:tagLst>
</file>

<file path=ppt/tags/tag482.xml><?xml version="1.0" encoding="utf-8"?>
<p:tagLst xmlns:p="http://schemas.openxmlformats.org/presentationml/2006/main">
  <p:tag name="AS_UNIQUEID" val="12052"/>
</p:tagLst>
</file>

<file path=ppt/tags/tag483.xml><?xml version="1.0" encoding="utf-8"?>
<p:tagLst xmlns:p="http://schemas.openxmlformats.org/presentationml/2006/main">
  <p:tag name="AS_UNIQUEID" val="4010"/>
</p:tagLst>
</file>

<file path=ppt/tags/tag484.xml><?xml version="1.0" encoding="utf-8"?>
<p:tagLst xmlns:p="http://schemas.openxmlformats.org/presentationml/2006/main">
  <p:tag name="AS_UNIQUEID" val="4011"/>
</p:tagLst>
</file>

<file path=ppt/tags/tag485.xml><?xml version="1.0" encoding="utf-8"?>
<p:tagLst xmlns:p="http://schemas.openxmlformats.org/presentationml/2006/main">
  <p:tag name="AS_UNIQUEID" val="4012"/>
</p:tagLst>
</file>

<file path=ppt/tags/tag486.xml><?xml version="1.0" encoding="utf-8"?>
<p:tagLst xmlns:p="http://schemas.openxmlformats.org/presentationml/2006/main">
  <p:tag name="AS_UNIQUEID" val="4013"/>
</p:tagLst>
</file>

<file path=ppt/tags/tag487.xml><?xml version="1.0" encoding="utf-8"?>
<p:tagLst xmlns:p="http://schemas.openxmlformats.org/presentationml/2006/main">
  <p:tag name="AS_UNIQUEID" val="12053"/>
</p:tagLst>
</file>

<file path=ppt/tags/tag488.xml><?xml version="1.0" encoding="utf-8"?>
<p:tagLst xmlns:p="http://schemas.openxmlformats.org/presentationml/2006/main">
  <p:tag name="AS_UNIQUEID" val="11624"/>
</p:tagLst>
</file>

<file path=ppt/tags/tag489.xml><?xml version="1.0" encoding="utf-8"?>
<p:tagLst xmlns:p="http://schemas.openxmlformats.org/presentationml/2006/main">
  <p:tag name="AS_UNIQUEID" val="11625"/>
</p:tagLst>
</file>

<file path=ppt/tags/tag490.xml><?xml version="1.0" encoding="utf-8"?>
<p:tagLst xmlns:p="http://schemas.openxmlformats.org/presentationml/2006/main">
  <p:tag name="AS_UNIQUEID" val="11626"/>
</p:tagLst>
</file>

<file path=ppt/tags/tag491.xml><?xml version="1.0" encoding="utf-8"?>
<p:tagLst xmlns:p="http://schemas.openxmlformats.org/presentationml/2006/main">
  <p:tag name="AS_UNIQUEID" val="11627"/>
</p:tagLst>
</file>

<file path=ppt/tags/tag492.xml><?xml version="1.0" encoding="utf-8"?>
<p:tagLst xmlns:p="http://schemas.openxmlformats.org/presentationml/2006/main">
  <p:tag name="AS_UNIQUEID" val="11628"/>
</p:tagLst>
</file>

<file path=ppt/tags/tag493.xml><?xml version="1.0" encoding="utf-8"?>
<p:tagLst xmlns:p="http://schemas.openxmlformats.org/presentationml/2006/main">
  <p:tag name="AS_UNIQUEID" val="11629"/>
</p:tagLst>
</file>

<file path=ppt/tags/tag494.xml><?xml version="1.0" encoding="utf-8"?>
<p:tagLst xmlns:p="http://schemas.openxmlformats.org/presentationml/2006/main">
  <p:tag name="AS_UNIQUEID" val="11651"/>
</p:tagLst>
</file>

<file path=ppt/tags/tag495.xml><?xml version="1.0" encoding="utf-8"?>
<p:tagLst xmlns:p="http://schemas.openxmlformats.org/presentationml/2006/main">
  <p:tag name="AS_UNIQUEID" val="12054"/>
</p:tagLst>
</file>

<file path=ppt/tags/tag496.xml><?xml version="1.0" encoding="utf-8"?>
<p:tagLst xmlns:p="http://schemas.openxmlformats.org/presentationml/2006/main">
  <p:tag name="AS_UNIQUEID" val="12163"/>
</p:tagLst>
</file>

<file path=ppt/tags/tag497.xml><?xml version="1.0" encoding="utf-8"?>
<p:tagLst xmlns:p="http://schemas.openxmlformats.org/presentationml/2006/main">
  <p:tag name="AS_UNIQUEID" val="11553"/>
</p:tagLst>
</file>

<file path=ppt/tags/tag498.xml><?xml version="1.0" encoding="utf-8"?>
<p:tagLst xmlns:p="http://schemas.openxmlformats.org/presentationml/2006/main">
  <p:tag name="AS_UNIQUEID" val="11554"/>
</p:tagLst>
</file>

<file path=ppt/tags/tag499.xml><?xml version="1.0" encoding="utf-8"?>
<p:tagLst xmlns:p="http://schemas.openxmlformats.org/presentationml/2006/main">
  <p:tag name="AS_UNIQUEID" val="11555"/>
</p:tagLst>
</file>

<file path=ppt/tags/tag500.xml><?xml version="1.0" encoding="utf-8"?>
<p:tagLst xmlns:p="http://schemas.openxmlformats.org/presentationml/2006/main">
  <p:tag name="AS_UNIQUEID" val="11556"/>
</p:tagLst>
</file>

<file path=ppt/tags/tag501.xml><?xml version="1.0" encoding="utf-8"?>
<p:tagLst xmlns:p="http://schemas.openxmlformats.org/presentationml/2006/main">
  <p:tag name="AS_UNIQUEID" val="11557"/>
</p:tagLst>
</file>

<file path=ppt/tags/tag502.xml><?xml version="1.0" encoding="utf-8"?>
<p:tagLst xmlns:p="http://schemas.openxmlformats.org/presentationml/2006/main">
  <p:tag name="AS_UNIQUEID" val="12164"/>
</p:tagLst>
</file>

<file path=ppt/tags/tag503.xml><?xml version="1.0" encoding="utf-8"?>
<p:tagLst xmlns:p="http://schemas.openxmlformats.org/presentationml/2006/main">
  <p:tag name="AS_UNIQUEID" val="11559"/>
</p:tagLst>
</file>

<file path=ppt/tags/tag504.xml><?xml version="1.0" encoding="utf-8"?>
<p:tagLst xmlns:p="http://schemas.openxmlformats.org/presentationml/2006/main">
  <p:tag name="AS_UNIQUEID" val="11560"/>
</p:tagLst>
</file>

<file path=ppt/tags/tag505.xml><?xml version="1.0" encoding="utf-8"?>
<p:tagLst xmlns:p="http://schemas.openxmlformats.org/presentationml/2006/main">
  <p:tag name="AS_UNIQUEID" val="11561"/>
</p:tagLst>
</file>

<file path=ppt/tags/tag506.xml><?xml version="1.0" encoding="utf-8"?>
<p:tagLst xmlns:p="http://schemas.openxmlformats.org/presentationml/2006/main">
  <p:tag name="AS_UNIQUEID" val="11562"/>
</p:tagLst>
</file>

<file path=ppt/tags/tag507.xml><?xml version="1.0" encoding="utf-8"?>
<p:tagLst xmlns:p="http://schemas.openxmlformats.org/presentationml/2006/main">
  <p:tag name="AS_UNIQUEID" val="11563"/>
</p:tagLst>
</file>

<file path=ppt/tags/tag508.xml><?xml version="1.0" encoding="utf-8"?>
<p:tagLst xmlns:p="http://schemas.openxmlformats.org/presentationml/2006/main">
  <p:tag name="AS_UNIQUEID" val="12165"/>
</p:tagLst>
</file>

<file path=ppt/tags/tag509.xml><?xml version="1.0" encoding="utf-8"?>
<p:tagLst xmlns:p="http://schemas.openxmlformats.org/presentationml/2006/main">
  <p:tag name="AS_UNIQUEID" val="11565"/>
</p:tagLst>
</file>

<file path=ppt/tags/tag510.xml><?xml version="1.0" encoding="utf-8"?>
<p:tagLst xmlns:p="http://schemas.openxmlformats.org/presentationml/2006/main">
  <p:tag name="AS_UNIQUEID" val="11566"/>
</p:tagLst>
</file>

<file path=ppt/tags/tag511.xml><?xml version="1.0" encoding="utf-8"?>
<p:tagLst xmlns:p="http://schemas.openxmlformats.org/presentationml/2006/main">
  <p:tag name="AS_UNIQUEID" val="11567"/>
</p:tagLst>
</file>

<file path=ppt/tags/tag512.xml><?xml version="1.0" encoding="utf-8"?>
<p:tagLst xmlns:p="http://schemas.openxmlformats.org/presentationml/2006/main">
  <p:tag name="AS_UNIQUEID" val="11568"/>
</p:tagLst>
</file>

<file path=ppt/tags/tag513.xml><?xml version="1.0" encoding="utf-8"?>
<p:tagLst xmlns:p="http://schemas.openxmlformats.org/presentationml/2006/main">
  <p:tag name="AS_UNIQUEID" val="11569"/>
</p:tagLst>
</file>

<file path=ppt/tags/tag514.xml><?xml version="1.0" encoding="utf-8"?>
<p:tagLst xmlns:p="http://schemas.openxmlformats.org/presentationml/2006/main">
  <p:tag name="AS_UNIQUEID" val="12166"/>
</p:tagLst>
</file>

<file path=ppt/tags/tag515.xml><?xml version="1.0" encoding="utf-8"?>
<p:tagLst xmlns:p="http://schemas.openxmlformats.org/presentationml/2006/main">
  <p:tag name="AS_UNIQUEID" val="11571"/>
</p:tagLst>
</file>

<file path=ppt/tags/tag516.xml><?xml version="1.0" encoding="utf-8"?>
<p:tagLst xmlns:p="http://schemas.openxmlformats.org/presentationml/2006/main">
  <p:tag name="AS_UNIQUEID" val="11572"/>
</p:tagLst>
</file>

<file path=ppt/tags/tag517.xml><?xml version="1.0" encoding="utf-8"?>
<p:tagLst xmlns:p="http://schemas.openxmlformats.org/presentationml/2006/main">
  <p:tag name="AS_UNIQUEID" val="11573"/>
</p:tagLst>
</file>

<file path=ppt/tags/tag518.xml><?xml version="1.0" encoding="utf-8"?>
<p:tagLst xmlns:p="http://schemas.openxmlformats.org/presentationml/2006/main">
  <p:tag name="AS_UNIQUEID" val="11574"/>
</p:tagLst>
</file>

<file path=ppt/tags/tag519.xml><?xml version="1.0" encoding="utf-8"?>
<p:tagLst xmlns:p="http://schemas.openxmlformats.org/presentationml/2006/main">
  <p:tag name="AS_UNIQUEID" val="11575"/>
</p:tagLst>
</file>

<file path=ppt/tags/tag520.xml><?xml version="1.0" encoding="utf-8"?>
<p:tagLst xmlns:p="http://schemas.openxmlformats.org/presentationml/2006/main">
  <p:tag name="AS_UNIQUEID" val="11576"/>
</p:tagLst>
</file>

<file path=ppt/tags/tag521.xml><?xml version="1.0" encoding="utf-8"?>
<p:tagLst xmlns:p="http://schemas.openxmlformats.org/presentationml/2006/main">
  <p:tag name="AS_UNIQUEID" val="12167"/>
</p:tagLst>
</file>

<file path=ppt/tags/tag522.xml><?xml version="1.0" encoding="utf-8"?>
<p:tagLst xmlns:p="http://schemas.openxmlformats.org/presentationml/2006/main">
  <p:tag name="AS_UNIQUEID" val="11578"/>
</p:tagLst>
</file>

<file path=ppt/tags/tag523.xml><?xml version="1.0" encoding="utf-8"?>
<p:tagLst xmlns:p="http://schemas.openxmlformats.org/presentationml/2006/main">
  <p:tag name="AS_UNIQUEID" val="11579"/>
</p:tagLst>
</file>

<file path=ppt/tags/tag524.xml><?xml version="1.0" encoding="utf-8"?>
<p:tagLst xmlns:p="http://schemas.openxmlformats.org/presentationml/2006/main">
  <p:tag name="AS_UNIQUEID" val="11580"/>
</p:tagLst>
</file>

<file path=ppt/tags/tag525.xml><?xml version="1.0" encoding="utf-8"?>
<p:tagLst xmlns:p="http://schemas.openxmlformats.org/presentationml/2006/main">
  <p:tag name="AS_UNIQUEID" val="11581"/>
</p:tagLst>
</file>

<file path=ppt/tags/tag526.xml><?xml version="1.0" encoding="utf-8"?>
<p:tagLst xmlns:p="http://schemas.openxmlformats.org/presentationml/2006/main">
  <p:tag name="AS_UNIQUEID" val="11582"/>
</p:tagLst>
</file>

<file path=ppt/tags/tag527.xml><?xml version="1.0" encoding="utf-8"?>
<p:tagLst xmlns:p="http://schemas.openxmlformats.org/presentationml/2006/main">
  <p:tag name="AS_UNIQUEID" val="11583"/>
</p:tagLst>
</file>

<file path=ppt/tags/tag528.xml><?xml version="1.0" encoding="utf-8"?>
<p:tagLst xmlns:p="http://schemas.openxmlformats.org/presentationml/2006/main">
  <p:tag name="AS_UNIQUEID" val="11584"/>
</p:tagLst>
</file>

<file path=ppt/tags/tag529.xml><?xml version="1.0" encoding="utf-8"?>
<p:tagLst xmlns:p="http://schemas.openxmlformats.org/presentationml/2006/main">
  <p:tag name="AS_UNIQUEID" val="11585"/>
</p:tagLst>
</file>

<file path=ppt/tags/tag530.xml><?xml version="1.0" encoding="utf-8"?>
<p:tagLst xmlns:p="http://schemas.openxmlformats.org/presentationml/2006/main">
  <p:tag name="AS_UNIQUEID" val="12168"/>
</p:tagLst>
</file>

<file path=ppt/tags/tag531.xml><?xml version="1.0" encoding="utf-8"?>
<p:tagLst xmlns:p="http://schemas.openxmlformats.org/presentationml/2006/main">
  <p:tag name="AS_UNIQUEID" val="11587"/>
</p:tagLst>
</file>

<file path=ppt/tags/tag532.xml><?xml version="1.0" encoding="utf-8"?>
<p:tagLst xmlns:p="http://schemas.openxmlformats.org/presentationml/2006/main">
  <p:tag name="AS_UNIQUEID" val="11588"/>
</p:tagLst>
</file>

<file path=ppt/tags/tag533.xml><?xml version="1.0" encoding="utf-8"?>
<p:tagLst xmlns:p="http://schemas.openxmlformats.org/presentationml/2006/main">
  <p:tag name="AS_UNIQUEID" val="11589"/>
</p:tagLst>
</file>

<file path=ppt/tags/tag534.xml><?xml version="1.0" encoding="utf-8"?>
<p:tagLst xmlns:p="http://schemas.openxmlformats.org/presentationml/2006/main">
  <p:tag name="AS_UNIQUEID" val="11590"/>
</p:tagLst>
</file>

<file path=ppt/tags/tag535.xml><?xml version="1.0" encoding="utf-8"?>
<p:tagLst xmlns:p="http://schemas.openxmlformats.org/presentationml/2006/main">
  <p:tag name="AS_UNIQUEID" val="12169"/>
</p:tagLst>
</file>

<file path=ppt/tags/tag536.xml><?xml version="1.0" encoding="utf-8"?>
<p:tagLst xmlns:p="http://schemas.openxmlformats.org/presentationml/2006/main">
  <p:tag name="AS_UNIQUEID" val="11592"/>
</p:tagLst>
</file>

<file path=ppt/tags/tag537.xml><?xml version="1.0" encoding="utf-8"?>
<p:tagLst xmlns:p="http://schemas.openxmlformats.org/presentationml/2006/main">
  <p:tag name="AS_UNIQUEID" val="11593"/>
</p:tagLst>
</file>

<file path=ppt/tags/tag538.xml><?xml version="1.0" encoding="utf-8"?>
<p:tagLst xmlns:p="http://schemas.openxmlformats.org/presentationml/2006/main">
  <p:tag name="AS_UNIQUEID" val="11594"/>
</p:tagLst>
</file>

<file path=ppt/tags/tag539.xml><?xml version="1.0" encoding="utf-8"?>
<p:tagLst xmlns:p="http://schemas.openxmlformats.org/presentationml/2006/main">
  <p:tag name="AS_UNIQUEID" val="12170"/>
</p:tagLst>
</file>

<file path=ppt/tags/tag540.xml><?xml version="1.0" encoding="utf-8"?>
<p:tagLst xmlns:p="http://schemas.openxmlformats.org/presentationml/2006/main">
  <p:tag name="AS_UNIQUEID" val="11596"/>
</p:tagLst>
</file>

<file path=ppt/tags/tag541.xml><?xml version="1.0" encoding="utf-8"?>
<p:tagLst xmlns:p="http://schemas.openxmlformats.org/presentationml/2006/main">
  <p:tag name="AS_UNIQUEID" val="11597"/>
</p:tagLst>
</file>

<file path=ppt/tags/tag542.xml><?xml version="1.0" encoding="utf-8"?>
<p:tagLst xmlns:p="http://schemas.openxmlformats.org/presentationml/2006/main">
  <p:tag name="AS_UNIQUEID" val="11598"/>
</p:tagLst>
</file>

<file path=ppt/tags/tag543.xml><?xml version="1.0" encoding="utf-8"?>
<p:tagLst xmlns:p="http://schemas.openxmlformats.org/presentationml/2006/main">
  <p:tag name="AS_UNIQUEID" val="11599"/>
</p:tagLst>
</file>

<file path=ppt/tags/tag544.xml><?xml version="1.0" encoding="utf-8"?>
<p:tagLst xmlns:p="http://schemas.openxmlformats.org/presentationml/2006/main">
  <p:tag name="AS_UNIQUEID" val="11600"/>
</p:tagLst>
</file>

<file path=ppt/tags/tag545.xml><?xml version="1.0" encoding="utf-8"?>
<p:tagLst xmlns:p="http://schemas.openxmlformats.org/presentationml/2006/main">
  <p:tag name="AS_UNIQUEID" val="11601"/>
</p:tagLst>
</file>

<file path=ppt/tags/tag546.xml><?xml version="1.0" encoding="utf-8"?>
<p:tagLst xmlns:p="http://schemas.openxmlformats.org/presentationml/2006/main">
  <p:tag name="AS_UNIQUEID" val="12171"/>
</p:tagLst>
</file>

<file path=ppt/tags/tag547.xml><?xml version="1.0" encoding="utf-8"?>
<p:tagLst xmlns:p="http://schemas.openxmlformats.org/presentationml/2006/main">
  <p:tag name="AS_UNIQUEID" val="11603"/>
</p:tagLst>
</file>

<file path=ppt/tags/tag548.xml><?xml version="1.0" encoding="utf-8"?>
<p:tagLst xmlns:p="http://schemas.openxmlformats.org/presentationml/2006/main">
  <p:tag name="AS_UNIQUEID" val="11604"/>
</p:tagLst>
</file>

<file path=ppt/tags/tag549.xml><?xml version="1.0" encoding="utf-8"?>
<p:tagLst xmlns:p="http://schemas.openxmlformats.org/presentationml/2006/main">
  <p:tag name="AS_UNIQUEID" val="11605"/>
</p:tagLst>
</file>

<file path=ppt/tags/tag550.xml><?xml version="1.0" encoding="utf-8"?>
<p:tagLst xmlns:p="http://schemas.openxmlformats.org/presentationml/2006/main">
  <p:tag name="AS_UNIQUEID" val="11606"/>
</p:tagLst>
</file>

<file path=ppt/tags/tag551.xml><?xml version="1.0" encoding="utf-8"?>
<p:tagLst xmlns:p="http://schemas.openxmlformats.org/presentationml/2006/main">
  <p:tag name="AS_UNIQUEID" val="11607"/>
</p:tagLst>
</file>

<file path=ppt/tags/tag552.xml><?xml version="1.0" encoding="utf-8"?>
<p:tagLst xmlns:p="http://schemas.openxmlformats.org/presentationml/2006/main">
  <p:tag name="AS_UNIQUEID" val="11608"/>
</p:tagLst>
</file>

<file path=ppt/tags/tag553.xml><?xml version="1.0" encoding="utf-8"?>
<p:tagLst xmlns:p="http://schemas.openxmlformats.org/presentationml/2006/main">
  <p:tag name="AS_UNIQUEID" val="12172"/>
</p:tagLst>
</file>

<file path=ppt/tags/tag554.xml><?xml version="1.0" encoding="utf-8"?>
<p:tagLst xmlns:p="http://schemas.openxmlformats.org/presentationml/2006/main">
  <p:tag name="AS_UNIQUEID" val="11610"/>
</p:tagLst>
</file>

<file path=ppt/tags/tag555.xml><?xml version="1.0" encoding="utf-8"?>
<p:tagLst xmlns:p="http://schemas.openxmlformats.org/presentationml/2006/main">
  <p:tag name="AS_UNIQUEID" val="11611"/>
</p:tagLst>
</file>

<file path=ppt/tags/tag556.xml><?xml version="1.0" encoding="utf-8"?>
<p:tagLst xmlns:p="http://schemas.openxmlformats.org/presentationml/2006/main">
  <p:tag name="AS_UNIQUEID" val="11612"/>
</p:tagLst>
</file>

<file path=ppt/tags/tag557.xml><?xml version="1.0" encoding="utf-8"?>
<p:tagLst xmlns:p="http://schemas.openxmlformats.org/presentationml/2006/main">
  <p:tag name="AS_UNIQUEID" val="11613"/>
</p:tagLst>
</file>

<file path=ppt/tags/tag558.xml><?xml version="1.0" encoding="utf-8"?>
<p:tagLst xmlns:p="http://schemas.openxmlformats.org/presentationml/2006/main">
  <p:tag name="AS_UNIQUEID" val="11614"/>
</p:tagLst>
</file>

<file path=ppt/tags/tag559.xml><?xml version="1.0" encoding="utf-8"?>
<p:tagLst xmlns:p="http://schemas.openxmlformats.org/presentationml/2006/main">
  <p:tag name="AS_UNIQUEID" val="12173"/>
</p:tagLst>
</file>

<file path=ppt/tags/tag560.xml><?xml version="1.0" encoding="utf-8"?>
<p:tagLst xmlns:p="http://schemas.openxmlformats.org/presentationml/2006/main">
  <p:tag name="AS_UNIQUEID" val="11616"/>
</p:tagLst>
</file>

<file path=ppt/tags/tag561.xml><?xml version="1.0" encoding="utf-8"?>
<p:tagLst xmlns:p="http://schemas.openxmlformats.org/presentationml/2006/main">
  <p:tag name="AS_UNIQUEID" val="11617"/>
</p:tagLst>
</file>

<file path=ppt/tags/tag562.xml><?xml version="1.0" encoding="utf-8"?>
<p:tagLst xmlns:p="http://schemas.openxmlformats.org/presentationml/2006/main">
  <p:tag name="AS_UNIQUEID" val="11618"/>
</p:tagLst>
</file>

<file path=ppt/tags/tag563.xml><?xml version="1.0" encoding="utf-8"?>
<p:tagLst xmlns:p="http://schemas.openxmlformats.org/presentationml/2006/main">
  <p:tag name="AS_UNIQUEID" val="11619"/>
</p:tagLst>
</file>

<file path=ppt/tags/tag564.xml><?xml version="1.0" encoding="utf-8"?>
<p:tagLst xmlns:p="http://schemas.openxmlformats.org/presentationml/2006/main">
  <p:tag name="AS_UNIQUEID" val="11620"/>
</p:tagLst>
</file>

<file path=ppt/tags/tag565.xml><?xml version="1.0" encoding="utf-8"?>
<p:tagLst xmlns:p="http://schemas.openxmlformats.org/presentationml/2006/main">
  <p:tag name="AS_UNIQUEID" val="12174"/>
</p:tagLst>
</file>

<file path=ppt/tags/tag566.xml><?xml version="1.0" encoding="utf-8"?>
<p:tagLst xmlns:p="http://schemas.openxmlformats.org/presentationml/2006/main">
  <p:tag name="AS_UNIQUEID" val="6240"/>
</p:tagLst>
</file>

<file path=ppt/tags/tag567.xml><?xml version="1.0" encoding="utf-8"?>
<p:tagLst xmlns:p="http://schemas.openxmlformats.org/presentationml/2006/main">
  <p:tag name="AS_UNIQUEID" val="12175"/>
</p:tagLst>
</file>

<file path=ppt/tags/tag568.xml><?xml version="1.0" encoding="utf-8"?>
<p:tagLst xmlns:p="http://schemas.openxmlformats.org/presentationml/2006/main">
  <p:tag name="AS_UNIQUEID" val="4010"/>
</p:tagLst>
</file>

<file path=ppt/tags/tag569.xml><?xml version="1.0" encoding="utf-8"?>
<p:tagLst xmlns:p="http://schemas.openxmlformats.org/presentationml/2006/main">
  <p:tag name="AS_UNIQUEID" val="4011"/>
</p:tagLst>
</file>

<file path=ppt/tags/tag570.xml><?xml version="1.0" encoding="utf-8"?>
<p:tagLst xmlns:p="http://schemas.openxmlformats.org/presentationml/2006/main">
  <p:tag name="AS_UNIQUEID" val="4012"/>
</p:tagLst>
</file>

<file path=ppt/tags/tag571.xml><?xml version="1.0" encoding="utf-8"?>
<p:tagLst xmlns:p="http://schemas.openxmlformats.org/presentationml/2006/main">
  <p:tag name="AS_UNIQUEID" val="4013"/>
</p:tagLst>
</file>

<file path=ppt/tags/tag572.xml><?xml version="1.0" encoding="utf-8"?>
<p:tagLst xmlns:p="http://schemas.openxmlformats.org/presentationml/2006/main">
  <p:tag name="AS_UNIQUEID" val="12176"/>
</p:tagLst>
</file>

<file path=ppt/tags/tag573.xml><?xml version="1.0" encoding="utf-8"?>
<p:tagLst xmlns:p="http://schemas.openxmlformats.org/presentationml/2006/main">
  <p:tag name="AS_UNIQUEID" val="11624"/>
</p:tagLst>
</file>

<file path=ppt/tags/tag574.xml><?xml version="1.0" encoding="utf-8"?>
<p:tagLst xmlns:p="http://schemas.openxmlformats.org/presentationml/2006/main">
  <p:tag name="AS_UNIQUEID" val="11625"/>
</p:tagLst>
</file>

<file path=ppt/tags/tag575.xml><?xml version="1.0" encoding="utf-8"?>
<p:tagLst xmlns:p="http://schemas.openxmlformats.org/presentationml/2006/main">
  <p:tag name="AS_UNIQUEID" val="11626"/>
</p:tagLst>
</file>

<file path=ppt/tags/tag576.xml><?xml version="1.0" encoding="utf-8"?>
<p:tagLst xmlns:p="http://schemas.openxmlformats.org/presentationml/2006/main">
  <p:tag name="AS_UNIQUEID" val="11627"/>
</p:tagLst>
</file>

<file path=ppt/tags/tag577.xml><?xml version="1.0" encoding="utf-8"?>
<p:tagLst xmlns:p="http://schemas.openxmlformats.org/presentationml/2006/main">
  <p:tag name="AS_UNIQUEID" val="11628"/>
</p:tagLst>
</file>

<file path=ppt/tags/tag578.xml><?xml version="1.0" encoding="utf-8"?>
<p:tagLst xmlns:p="http://schemas.openxmlformats.org/presentationml/2006/main">
  <p:tag name="AS_UNIQUEID" val="11629"/>
</p:tagLst>
</file>

<file path=ppt/tags/tag579.xml><?xml version="1.0" encoding="utf-8"?>
<p:tagLst xmlns:p="http://schemas.openxmlformats.org/presentationml/2006/main">
  <p:tag name="AS_UNIQUEID" val="11651"/>
</p:tagLst>
</file>

<file path=ppt/tags/tag580.xml><?xml version="1.0" encoding="utf-8"?>
<p:tagLst xmlns:p="http://schemas.openxmlformats.org/presentationml/2006/main">
  <p:tag name="AS_UNIQUEID" val="12177"/>
</p:tagLst>
</file>

<file path=ppt/tags/tag581.xml><?xml version="1.0" encoding="utf-8"?>
<p:tagLst xmlns:p="http://schemas.openxmlformats.org/presentationml/2006/main">
  <p:tag name="AS_UNIQUEID" val="12385"/>
</p:tagLst>
</file>

<file path=ppt/tags/tag582.xml><?xml version="1.0" encoding="utf-8"?>
<p:tagLst xmlns:p="http://schemas.openxmlformats.org/presentationml/2006/main">
  <p:tag name="AS_UNIQUEID" val="12386"/>
</p:tagLst>
</file>

<file path=ppt/tags/tag583.xml><?xml version="1.0" encoding="utf-8"?>
<p:tagLst xmlns:p="http://schemas.openxmlformats.org/presentationml/2006/main">
  <p:tag name="AS_UNIQUEID" val="12387"/>
</p:tagLst>
</file>

<file path=ppt/tags/tag584.xml><?xml version="1.0" encoding="utf-8"?>
<p:tagLst xmlns:p="http://schemas.openxmlformats.org/presentationml/2006/main">
  <p:tag name="AS_UNIQUEID" val="12388"/>
</p:tagLst>
</file>

<file path=ppt/tags/tag585.xml><?xml version="1.0" encoding="utf-8"?>
<p:tagLst xmlns:p="http://schemas.openxmlformats.org/presentationml/2006/main">
  <p:tag name="AS_UNIQUEID" val="12389"/>
</p:tagLst>
</file>

<file path=ppt/tags/tag586.xml><?xml version="1.0" encoding="utf-8"?>
<p:tagLst xmlns:p="http://schemas.openxmlformats.org/presentationml/2006/main">
  <p:tag name="AS_UNIQUEID" val="12390"/>
</p:tagLst>
</file>

<file path=ppt/tags/tag587.xml><?xml version="1.0" encoding="utf-8"?>
<p:tagLst xmlns:p="http://schemas.openxmlformats.org/presentationml/2006/main">
  <p:tag name="AS_UNIQUEID" val="12391"/>
</p:tagLst>
</file>

<file path=ppt/tags/tag588.xml><?xml version="1.0" encoding="utf-8"?>
<p:tagLst xmlns:p="http://schemas.openxmlformats.org/presentationml/2006/main">
  <p:tag name="AS_UNIQUEID" val="12397"/>
</p:tagLst>
</file>

<file path=ppt/tags/tag589.xml><?xml version="1.0" encoding="utf-8"?>
<p:tagLst xmlns:p="http://schemas.openxmlformats.org/presentationml/2006/main">
  <p:tag name="AS_UNIQUEID" val="12398"/>
</p:tagLst>
</file>

<file path=ppt/tags/tag590.xml><?xml version="1.0" encoding="utf-8"?>
<p:tagLst xmlns:p="http://schemas.openxmlformats.org/presentationml/2006/main">
  <p:tag name="AS_UNIQUEID" val="12399"/>
</p:tagLst>
</file>

<file path=ppt/tags/tag591.xml><?xml version="1.0" encoding="utf-8"?>
<p:tagLst xmlns:p="http://schemas.openxmlformats.org/presentationml/2006/main">
  <p:tag name="AS_UNIQUEID" val="12400"/>
</p:tagLst>
</file>

<file path=ppt/tags/tag592.xml><?xml version="1.0" encoding="utf-8"?>
<p:tagLst xmlns:p="http://schemas.openxmlformats.org/presentationml/2006/main">
  <p:tag name="AS_UNIQUEID" val="12401"/>
  <p:tag name="KSO_WM_FULL_TEXT_BEAUTIFY_COPY_ID" val="6"/>
</p:tagLst>
</file>

<file path=ppt/tags/tag593.xml><?xml version="1.0" encoding="utf-8"?>
<p:tagLst xmlns:p="http://schemas.openxmlformats.org/presentationml/2006/main">
  <p:tag name="AS_UNIQUEID" val="12402"/>
</p:tagLst>
</file>

<file path=ppt/tags/tag594.xml><?xml version="1.0" encoding="utf-8"?>
<p:tagLst xmlns:p="http://schemas.openxmlformats.org/presentationml/2006/main">
  <p:tag name="AS_UNIQUEID" val="12403"/>
</p:tagLst>
</file>

<file path=ppt/tags/tag595.xml><?xml version="1.0" encoding="utf-8"?>
<p:tagLst xmlns:p="http://schemas.openxmlformats.org/presentationml/2006/main">
  <p:tag name="AS_UNIQUEID" val="12404"/>
  <p:tag name="KSO_WM_ASSEMBLE_CHIP_INDEX" val="5d7baa357d2347dda76ba9565d9852e9"/>
  <p:tag name="KSO_WM_BEAUTIFY_FLAG" val="#wm#"/>
  <p:tag name="KSO_WM_CHIP_GROUPID" val="5ebe55f20ac41c4a0a52567c"/>
  <p:tag name="KSO_WM_CHIP_XID" val="5ebe55f20ac41c4a0a52567d"/>
  <p:tag name="KSO_WM_TAG_VERSION" val="1.0"/>
  <p:tag name="KSO_WM_TEMPLATE_CATEGORY" val="custom"/>
  <p:tag name="KSO_WM_TEMPLATE_INDEX" val="20209143"/>
  <p:tag name="KSO_WM_UNIT_BLOCK" val="0"/>
  <p:tag name="KSO_WM_UNIT_COMPATIBLE" val="0"/>
  <p:tag name="KSO_WM_UNIT_DEC_AREA_ID" val="ae5c282654ad4d568803b8d8071fda77"/>
  <p:tag name="KSO_WM_UNIT_DECORATE_INFO" val="{&quot;DecorateInfoH&quot;:{&quot;IsAbs&quot;:false},&quot;DecorateInfoW&quot;:{&quot;IsAbs&quot;:false},&quot;DecorateInfoX&quot;:{&quot;IsAbs&quot;:false,&quot;Pos&quot;:1},&quot;DecorateInfoY&quot;:{&quot;IsAbs&quot;:false,&quot;Pos&quot;:1},&quot;ReferentInfo&quot;:{&quot;Id&quot;:&quot;dae1b26fa60e406892b16063228875a0&quot;,&quot;X&quot;:{&quot;Pos&quot;:1},&quot;Y&quot;:{&quot;Pos&quot;:1}}}"/>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custom20209143_7*i*1"/>
  <p:tag name="KSO_WM_UNIT_INDEX" val="1"/>
  <p:tag name="KSO_WM_UNIT_LAYERLEVEL" val="1"/>
  <p:tag name="KSO_WM_UNIT_SM_LIMIT_TYPE" val="2"/>
  <p:tag name="KSO_WM_UNIT_TEXT_FILL_FORE_SCHEMECOLOR_INDEX" val="2"/>
  <p:tag name="KSO_WM_UNIT_TEXT_FILL_FORE_SCHEMECOLOR_INDEX_BRIGHTNESS" val="0"/>
  <p:tag name="KSO_WM_UNIT_TEXT_FILL_TYPE" val="1"/>
  <p:tag name="KSO_WM_UNIT_TYPE" val="i"/>
  <p:tag name="KSO_WM_UNIT_VALUE" val="25"/>
</p:tagLst>
</file>

<file path=ppt/tags/tag596.xml><?xml version="1.0" encoding="utf-8"?>
<p:tagLst xmlns:p="http://schemas.openxmlformats.org/presentationml/2006/main">
  <p:tag name="AS_UNIQUEID" val="12405"/>
  <p:tag name="KSO_WM_ASSEMBLE_CHIP_INDEX" val="5d7baa357d2347dda76ba9565d9852e9"/>
  <p:tag name="KSO_WM_BEAUTIFY_FLAG" val="#wm#"/>
  <p:tag name="KSO_WM_CHIP_GROUPID" val="5ebe55f20ac41c4a0a52567c"/>
  <p:tag name="KSO_WM_CHIP_XID" val="5ebe55f20ac41c4a0a52567d"/>
  <p:tag name="KSO_WM_TAG_VERSION" val="1.0"/>
  <p:tag name="KSO_WM_TEMPLATE_CATEGORY" val="custom"/>
  <p:tag name="KSO_WM_TEMPLATE_INDEX" val="20209143"/>
  <p:tag name="KSO_WM_UNIT_BLOCK" val="0"/>
  <p:tag name="KSO_WM_UNIT_COMPATIBLE" val="1"/>
  <p:tag name="KSO_WM_UNIT_DEC_AREA_ID" val="dae1b26fa60e406892b16063228875a0"/>
  <p:tag name="KSO_WM_UNIT_DIAGRAM_ISNUMVISUAL" val="0"/>
  <p:tag name="KSO_WM_UNIT_DIAGRAM_ISREFERUNIT" val="0"/>
  <p:tag name="KSO_WM_UNIT_HIGHLIGHT" val="0"/>
  <p:tag name="KSO_WM_UNIT_ID" val="custom20209143_7*e*1"/>
  <p:tag name="KSO_WM_UNIT_INDEX" val="1"/>
  <p:tag name="KSO_WM_UNIT_LAYERLEVEL" val="1"/>
  <p:tag name="KSO_WM_UNIT_NOCLEAR" val="0"/>
  <p:tag name="KSO_WM_UNIT_PRESET_TEXT" val="01"/>
  <p:tag name="KSO_WM_UNIT_SM_LIMIT_TYPE" val="2"/>
  <p:tag name="KSO_WM_UNIT_TEXT_FILL_FORE_SCHEMECOLOR_INDEX" val="14"/>
  <p:tag name="KSO_WM_UNIT_TEXT_FILL_FORE_SCHEMECOLOR_INDEX_BRIGHTNESS" val="0"/>
  <p:tag name="KSO_WM_UNIT_TEXT_FILL_TYPE" val="1"/>
  <p:tag name="KSO_WM_UNIT_TYPE" val="e"/>
  <p:tag name="KSO_WM_UNIT_VALUE" val="8"/>
</p:tagLst>
</file>

<file path=ppt/tags/tag597.xml><?xml version="1.0" encoding="utf-8"?>
<p:tagLst xmlns:p="http://schemas.openxmlformats.org/presentationml/2006/main">
  <p:tag name="KSO_WM_BEAUTIFY_FLAG" val="#wm#"/>
  <p:tag name="KSO_WM_FULL_TEXT_BEAUTIFY_COPY_ID" val="150995920"/>
  <p:tag name="KSO_WM_SLIDE_ID" val="custom20202585_1"/>
  <p:tag name="KSO_WM_SLIDE_INDEX" val="1"/>
  <p:tag name="KSO_WM_SLIDE_ITEM_CNT" val="0"/>
  <p:tag name="KSO_WM_SLIDE_LAYOUT" val="a_b_f_j"/>
  <p:tag name="KSO_WM_SLIDE_LAYOUT_CNT" val="1_1_2_1"/>
  <p:tag name="KSO_WM_SLIDE_SUBTYPE" val="pureTxt"/>
  <p:tag name="KSO_WM_SLIDE_TYPE" val="title"/>
  <p:tag name="KSO_WM_SPECIAL_SOURCE" val="bdnull"/>
  <p:tag name="KSO_WM_TAG_VERSION" val="1.0"/>
  <p:tag name="KSO_WM_TEMPLATE_CATEGORY" val="custom"/>
  <p:tag name="KSO_WM_TEMPLATE_COLOR_TYPE" val="1"/>
  <p:tag name="KSO_WM_TEMPLATE_INDEX" val="20202585"/>
  <p:tag name="KSO_WM_TEMPLATE_MASTER_THUMB_INDEX" val="12"/>
  <p:tag name="KSO_WM_TEMPLATE_MASTER_TYPE" val="1"/>
  <p:tag name="KSO_WM_TEMPLATE_SUBCATEGORY" val="0"/>
  <p:tag name="KSO_WM_TEMPLATE_THUMBS_INDEX" val="1、4、5、14"/>
</p:tagLst>
</file>

<file path=ppt/tags/tag598.xml><?xml version="1.0" encoding="utf-8"?>
<p:tagLst xmlns:p="http://schemas.openxmlformats.org/presentationml/2006/main">
  <p:tag name="AS_UNIQUEID" val="12406"/>
</p:tagLst>
</file>

<file path=ppt/tags/tag599.xml><?xml version="1.0" encoding="utf-8"?>
<p:tagLst xmlns:p="http://schemas.openxmlformats.org/presentationml/2006/main">
  <p:tag name="AS_UNIQUEID" val="12407"/>
</p:tagLst>
</file>

<file path=ppt/tags/tag600.xml><?xml version="1.0" encoding="utf-8"?>
<p:tagLst xmlns:p="http://schemas.openxmlformats.org/presentationml/2006/main">
  <p:tag name="AS_UNIQUEID" val="12408"/>
</p:tagLst>
</file>

<file path=ppt/tags/tag601.xml><?xml version="1.0" encoding="utf-8"?>
<p:tagLst xmlns:p="http://schemas.openxmlformats.org/presentationml/2006/main">
  <p:tag name="AS_UNIQUEID" val="12409"/>
</p:tagLst>
</file>

<file path=ppt/tags/tag602.xml><?xml version="1.0" encoding="utf-8"?>
<p:tagLst xmlns:p="http://schemas.openxmlformats.org/presentationml/2006/main">
  <p:tag name="AS_UNIQUEID" val="12410"/>
</p:tagLst>
</file>

<file path=ppt/tags/tag603.xml><?xml version="1.0" encoding="utf-8"?>
<p:tagLst xmlns:p="http://schemas.openxmlformats.org/presentationml/2006/main">
  <p:tag name="AS_UNIQUEID" val="12411"/>
</p:tagLst>
</file>

<file path=ppt/tags/tag604.xml><?xml version="1.0" encoding="utf-8"?>
<p:tagLst xmlns:p="http://schemas.openxmlformats.org/presentationml/2006/main">
  <p:tag name="AS_UNIQUEID" val="12412"/>
</p:tagLst>
</file>

<file path=ppt/tags/tag605.xml><?xml version="1.0" encoding="utf-8"?>
<p:tagLst xmlns:p="http://schemas.openxmlformats.org/presentationml/2006/main">
  <p:tag name="AS_UNIQUEID" val="12413"/>
</p:tagLst>
</file>

<file path=ppt/tags/tag606.xml><?xml version="1.0" encoding="utf-8"?>
<p:tagLst xmlns:p="http://schemas.openxmlformats.org/presentationml/2006/main">
  <p:tag name="AS_UNIQUEID" val="12414"/>
  <p:tag name="KSO_WM_BEAUTIFY_FLAG" val=""/>
</p:tagLst>
</file>

<file path=ppt/tags/tag607.xml><?xml version="1.0" encoding="utf-8"?>
<p:tagLst xmlns:p="http://schemas.openxmlformats.org/presentationml/2006/main">
  <p:tag name="AS_UNIQUEID" val="12415"/>
  <p:tag name="KSO_WM_BEAUTIFY_FLAG" val=""/>
</p:tagLst>
</file>

<file path=ppt/tags/tag608.xml><?xml version="1.0" encoding="utf-8"?>
<p:tagLst xmlns:p="http://schemas.openxmlformats.org/presentationml/2006/main">
  <p:tag name="AS_UNIQUEID" val="12416"/>
  <p:tag name="KSO_WM_BEAUTIFY_FLAG" val=""/>
</p:tagLst>
</file>

<file path=ppt/tags/tag609.xml><?xml version="1.0" encoding="utf-8"?>
<p:tagLst xmlns:p="http://schemas.openxmlformats.org/presentationml/2006/main">
  <p:tag name="AS_UNIQUEID" val="12417"/>
  <p:tag name="KSO_WM_BEAUTIFY_FLAG" val=""/>
</p:tagLst>
</file>

<file path=ppt/tags/tag610.xml><?xml version="1.0" encoding="utf-8"?>
<p:tagLst xmlns:p="http://schemas.openxmlformats.org/presentationml/2006/main">
  <p:tag name="AS_UNIQUEID" val="12542"/>
</p:tagLst>
</file>

<file path=ppt/tags/tag611.xml><?xml version="1.0" encoding="utf-8"?>
<p:tagLst xmlns:p="http://schemas.openxmlformats.org/presentationml/2006/main">
  <p:tag name="AS_UNIQUEID" val="12418"/>
</p:tagLst>
</file>

<file path=ppt/tags/tag612.xml><?xml version="1.0" encoding="utf-8"?>
<p:tagLst xmlns:p="http://schemas.openxmlformats.org/presentationml/2006/main">
  <p:tag name="AS_UNIQUEID" val="12419"/>
</p:tagLst>
</file>

<file path=ppt/tags/tag613.xml><?xml version="1.0" encoding="utf-8"?>
<p:tagLst xmlns:p="http://schemas.openxmlformats.org/presentationml/2006/main">
  <p:tag name="AS_UNIQUEID" val="12420"/>
</p:tagLst>
</file>

<file path=ppt/tags/tag614.xml><?xml version="1.0" encoding="utf-8"?>
<p:tagLst xmlns:p="http://schemas.openxmlformats.org/presentationml/2006/main">
  <p:tag name="AS_UNIQUEID" val="12421"/>
</p:tagLst>
</file>

<file path=ppt/tags/tag615.xml><?xml version="1.0" encoding="utf-8"?>
<p:tagLst xmlns:p="http://schemas.openxmlformats.org/presentationml/2006/main">
  <p:tag name="AS_UNIQUEID" val="12422"/>
</p:tagLst>
</file>

<file path=ppt/tags/tag616.xml><?xml version="1.0" encoding="utf-8"?>
<p:tagLst xmlns:p="http://schemas.openxmlformats.org/presentationml/2006/main">
  <p:tag name="AS_UNIQUEID" val="12423"/>
</p:tagLst>
</file>

<file path=ppt/tags/tag617.xml><?xml version="1.0" encoding="utf-8"?>
<p:tagLst xmlns:p="http://schemas.openxmlformats.org/presentationml/2006/main">
  <p:tag name="AS_UNIQUEID" val="12424"/>
</p:tagLst>
</file>

<file path=ppt/tags/tag618.xml><?xml version="1.0" encoding="utf-8"?>
<p:tagLst xmlns:p="http://schemas.openxmlformats.org/presentationml/2006/main">
  <p:tag name="AS_UNIQUEID" val="12425"/>
</p:tagLst>
</file>

<file path=ppt/tags/tag619.xml><?xml version="1.0" encoding="utf-8"?>
<p:tagLst xmlns:p="http://schemas.openxmlformats.org/presentationml/2006/main">
  <p:tag name="AS_UNIQUEID" val="12426"/>
</p:tagLst>
</file>

<file path=ppt/tags/tag620.xml><?xml version="1.0" encoding="utf-8"?>
<p:tagLst xmlns:p="http://schemas.openxmlformats.org/presentationml/2006/main">
  <p:tag name="AS_UNIQUEID" val="12427"/>
</p:tagLst>
</file>

<file path=ppt/tags/tag621.xml><?xml version="1.0" encoding="utf-8"?>
<p:tagLst xmlns:p="http://schemas.openxmlformats.org/presentationml/2006/main">
  <p:tag name="AS_UNIQUEID" val="12428"/>
</p:tagLst>
</file>

<file path=ppt/tags/tag622.xml><?xml version="1.0" encoding="utf-8"?>
<p:tagLst xmlns:p="http://schemas.openxmlformats.org/presentationml/2006/main">
  <p:tag name="AS_UNIQUEID" val="12429"/>
  <p:tag name="KSO_WM_BEAUTIFY_FLAG" val=""/>
</p:tagLst>
</file>

<file path=ppt/tags/tag623.xml><?xml version="1.0" encoding="utf-8"?>
<p:tagLst xmlns:p="http://schemas.openxmlformats.org/presentationml/2006/main">
  <p:tag name="AS_UNIQUEID" val="12430"/>
  <p:tag name="KSO_WM_BEAUTIFY_FLAG" val=""/>
</p:tagLst>
</file>

<file path=ppt/tags/tag624.xml><?xml version="1.0" encoding="utf-8"?>
<p:tagLst xmlns:p="http://schemas.openxmlformats.org/presentationml/2006/main">
  <p:tag name="AS_UNIQUEID" val="12431"/>
  <p:tag name="KSO_WM_BEAUTIFY_FLAG" val=""/>
</p:tagLst>
</file>

<file path=ppt/tags/tag625.xml><?xml version="1.0" encoding="utf-8"?>
<p:tagLst xmlns:p="http://schemas.openxmlformats.org/presentationml/2006/main">
  <p:tag name="AS_UNIQUEID" val="12432"/>
  <p:tag name="KSO_WM_UNIT_TABLE_BEAUTIFY" val="smartTable{4bfdcf0c-e441-49b3-8ac9-5d5ebd668846}"/>
  <p:tag name="TABLE_ENDDRAG_ORIGIN_RECT" val="936*517"/>
  <p:tag name="TABLE_ENDDRAG_RECT" val="13*11*936*517"/>
</p:tagLst>
</file>

<file path=ppt/tags/tag626.xml><?xml version="1.0" encoding="utf-8"?>
<p:tagLst xmlns:p="http://schemas.openxmlformats.org/presentationml/2006/main">
  <p:tag name="AS_UNIQUEID" val="12433"/>
</p:tagLst>
</file>

<file path=ppt/tags/tag627.xml><?xml version="1.0" encoding="utf-8"?>
<p:tagLst xmlns:p="http://schemas.openxmlformats.org/presentationml/2006/main">
  <p:tag name="AS_UNIQUEID" val="12434"/>
  <p:tag name="KSO_WM_BEAUTIFY_FLAG" val=""/>
</p:tagLst>
</file>

<file path=ppt/tags/tag628.xml><?xml version="1.0" encoding="utf-8"?>
<p:tagLst xmlns:p="http://schemas.openxmlformats.org/presentationml/2006/main">
  <p:tag name="AS_UNIQUEID" val="12435"/>
  <p:tag name="KSO_WM_BEAUTIFY_FLAG" val=""/>
</p:tagLst>
</file>

<file path=ppt/tags/tag629.xml><?xml version="1.0" encoding="utf-8"?>
<p:tagLst xmlns:p="http://schemas.openxmlformats.org/presentationml/2006/main">
  <p:tag name="AS_UNIQUEID" val="12436"/>
</p:tagLst>
</file>

<file path=ppt/tags/tag630.xml><?xml version="1.0" encoding="utf-8"?>
<p:tagLst xmlns:p="http://schemas.openxmlformats.org/presentationml/2006/main">
  <p:tag name="AS_UNIQUEID" val="12437"/>
</p:tagLst>
</file>

<file path=ppt/tags/tag631.xml><?xml version="1.0" encoding="utf-8"?>
<p:tagLst xmlns:p="http://schemas.openxmlformats.org/presentationml/2006/main">
  <p:tag name="AS_UNIQUEID" val="12438"/>
</p:tagLst>
</file>

<file path=ppt/tags/tag632.xml><?xml version="1.0" encoding="utf-8"?>
<p:tagLst xmlns:p="http://schemas.openxmlformats.org/presentationml/2006/main">
  <p:tag name="AS_UNIQUEID" val="12439"/>
</p:tagLst>
</file>

<file path=ppt/tags/tag633.xml><?xml version="1.0" encoding="utf-8"?>
<p:tagLst xmlns:p="http://schemas.openxmlformats.org/presentationml/2006/main">
  <p:tag name="AS_UNIQUEID" val="12440"/>
</p:tagLst>
</file>

<file path=ppt/tags/tag634.xml><?xml version="1.0" encoding="utf-8"?>
<p:tagLst xmlns:p="http://schemas.openxmlformats.org/presentationml/2006/main">
  <p:tag name="AS_UNIQUEID" val="12441"/>
</p:tagLst>
</file>

<file path=ppt/tags/tag635.xml><?xml version="1.0" encoding="utf-8"?>
<p:tagLst xmlns:p="http://schemas.openxmlformats.org/presentationml/2006/main">
  <p:tag name="AS_UNIQUEID" val="12442"/>
</p:tagLst>
</file>

<file path=ppt/tags/tag636.xml><?xml version="1.0" encoding="utf-8"?>
<p:tagLst xmlns:p="http://schemas.openxmlformats.org/presentationml/2006/main">
  <p:tag name="AS_UNIQUEID" val="12443"/>
</p:tagLst>
</file>

<file path=ppt/tags/tag637.xml><?xml version="1.0" encoding="utf-8"?>
<p:tagLst xmlns:p="http://schemas.openxmlformats.org/presentationml/2006/main">
  <p:tag name="AS_UNIQUEID" val="12444"/>
</p:tagLst>
</file>

<file path=ppt/tags/tag638.xml><?xml version="1.0" encoding="utf-8"?>
<p:tagLst xmlns:p="http://schemas.openxmlformats.org/presentationml/2006/main">
  <p:tag name="AS_UNIQUEID" val="12445"/>
</p:tagLst>
</file>

<file path=ppt/tags/tag639.xml><?xml version="1.0" encoding="utf-8"?>
<p:tagLst xmlns:p="http://schemas.openxmlformats.org/presentationml/2006/main">
  <p:tag name="AS_UNIQUEID" val="12446"/>
</p:tagLst>
</file>

<file path=ppt/tags/tag640.xml><?xml version="1.0" encoding="utf-8"?>
<p:tagLst xmlns:p="http://schemas.openxmlformats.org/presentationml/2006/main">
  <p:tag name="AS_UNIQUEID" val="12447"/>
</p:tagLst>
</file>

<file path=ppt/tags/tag641.xml><?xml version="1.0" encoding="utf-8"?>
<p:tagLst xmlns:p="http://schemas.openxmlformats.org/presentationml/2006/main">
  <p:tag name="AS_UNIQUEID" val="12448"/>
</p:tagLst>
</file>

<file path=ppt/tags/tag642.xml><?xml version="1.0" encoding="utf-8"?>
<p:tagLst xmlns:p="http://schemas.openxmlformats.org/presentationml/2006/main">
  <p:tag name="AS_UNIQUEID" val="12449"/>
  <p:tag name="KSO_WM_BEAUTIFY_FLAG" val=""/>
</p:tagLst>
</file>

<file path=ppt/tags/tag643.xml><?xml version="1.0" encoding="utf-8"?>
<p:tagLst xmlns:p="http://schemas.openxmlformats.org/presentationml/2006/main">
  <p:tag name="AS_UNIQUEID" val="12450"/>
  <p:tag name="KSO_WM_BEAUTIFY_FLAG" val=""/>
</p:tagLst>
</file>

<file path=ppt/tags/tag644.xml><?xml version="1.0" encoding="utf-8"?>
<p:tagLst xmlns:p="http://schemas.openxmlformats.org/presentationml/2006/main">
  <p:tag name="AS_UNIQUEID" val="12451"/>
</p:tagLst>
</file>

<file path=ppt/tags/tag645.xml><?xml version="1.0" encoding="utf-8"?>
<p:tagLst xmlns:p="http://schemas.openxmlformats.org/presentationml/2006/main">
  <p:tag name="AS_UNIQUEID" val="12452"/>
</p:tagLst>
</file>

<file path=ppt/tags/tag646.xml><?xml version="1.0" encoding="utf-8"?>
<p:tagLst xmlns:p="http://schemas.openxmlformats.org/presentationml/2006/main">
  <p:tag name="AS_UNIQUEID" val="12453"/>
  <p:tag name="KSO_WM_BEAUTIFY_FLAG" val=""/>
</p:tagLst>
</file>

<file path=ppt/tags/tag647.xml><?xml version="1.0" encoding="utf-8"?>
<p:tagLst xmlns:p="http://schemas.openxmlformats.org/presentationml/2006/main">
  <p:tag name="AS_UNIQUEID" val="12454"/>
  <p:tag name="KSO_WM_BEAUTIFY_FLAG" val=""/>
</p:tagLst>
</file>

<file path=ppt/tags/tag648.xml><?xml version="1.0" encoding="utf-8"?>
<p:tagLst xmlns:p="http://schemas.openxmlformats.org/presentationml/2006/main">
  <p:tag name="AS_UNIQUEID" val="11660"/>
</p:tagLst>
</file>

<file path=ppt/tags/tag649.xml><?xml version="1.0" encoding="utf-8"?>
<p:tagLst xmlns:p="http://schemas.openxmlformats.org/presentationml/2006/main">
  <p:tag name="AS_UNIQUEID" val="11661"/>
</p:tagLst>
</file>

<file path=ppt/tags/tag650.xml><?xml version="1.0" encoding="utf-8"?>
<p:tagLst xmlns:p="http://schemas.openxmlformats.org/presentationml/2006/main">
  <p:tag name="AS_UNIQUEID" val="12455"/>
</p:tagLst>
</file>

<file path=ppt/tags/tag651.xml><?xml version="1.0" encoding="utf-8"?>
<p:tagLst xmlns:p="http://schemas.openxmlformats.org/presentationml/2006/main">
  <p:tag name="AS_UNIQUEID" val="2005"/>
</p:tagLst>
</file>

<file path=ppt/tags/tag652.xml><?xml version="1.0" encoding="utf-8"?>
<p:tagLst xmlns:p="http://schemas.openxmlformats.org/presentationml/2006/main">
  <p:tag name="AS_UNIQUEID" val="2006"/>
</p:tagLst>
</file>

<file path=ppt/tags/tag653.xml><?xml version="1.0" encoding="utf-8"?>
<p:tagLst xmlns:p="http://schemas.openxmlformats.org/presentationml/2006/main">
  <p:tag name="AS_UNIQUEID" val="12456"/>
</p:tagLst>
</file>

<file path=ppt/tags/tag654.xml><?xml version="1.0" encoding="utf-8"?>
<p:tagLst xmlns:p="http://schemas.openxmlformats.org/presentationml/2006/main">
  <p:tag name="AS_UNIQUEID" val="1536"/>
</p:tagLst>
</file>

<file path=ppt/tags/tag655.xml><?xml version="1.0" encoding="utf-8"?>
<p:tagLst xmlns:p="http://schemas.openxmlformats.org/presentationml/2006/main">
  <p:tag name="AS_UNIQUEID" val="1541"/>
</p:tagLst>
</file>

<file path=ppt/tags/tag656.xml><?xml version="1.0" encoding="utf-8"?>
<p:tagLst xmlns:p="http://schemas.openxmlformats.org/presentationml/2006/main">
  <p:tag name="AS_UNIQUEID" val="11688"/>
</p:tagLst>
</file>

<file path=ppt/tags/tag657.xml><?xml version="1.0" encoding="utf-8"?>
<p:tagLst xmlns:p="http://schemas.openxmlformats.org/presentationml/2006/main">
  <p:tag name="AS_UNIQUEID" val="11689"/>
  <p:tag name="KSO_WM_BEAUTIFY_FLAG" val="#wm#"/>
  <p:tag name="KSO_WM_TAG_VERSION" val="1.0"/>
  <p:tag name="KSO_WM_TEMPLATE_CATEGORY" val="mixed"/>
  <p:tag name="KSO_WM_TEMPLATE_INDEX" val="20204005"/>
  <p:tag name="KSO_WM_UNIT_COMPATIBLE" val="0"/>
  <p:tag name="KSO_WM_UNIT_DIAGRAM_ISNUMVISUAL" val="0"/>
  <p:tag name="KSO_WM_UNIT_DIAGRAM_ISREFERUNIT" val="0"/>
  <p:tag name="KSO_WM_UNIT_HIGHLIGHT" val="0"/>
  <p:tag name="KSO_WM_UNIT_ID" val="mixed20204005_1*i*2"/>
  <p:tag name="KSO_WM_UNIT_INDEX" val="2"/>
  <p:tag name="KSO_WM_UNIT_LAYERLEVEL" val="1"/>
  <p:tag name="KSO_WM_UNIT_TYPE" val="i"/>
</p:tagLst>
</file>

<file path=ppt/tags/tag658.xml><?xml version="1.0" encoding="utf-8"?>
<p:tagLst xmlns:p="http://schemas.openxmlformats.org/presentationml/2006/main">
  <p:tag name="AS_UNIQUEID" val="11690"/>
  <p:tag name="KSO_WM_UNIT_TABLE_BEAUTIFY" val="smartTable{3ffe5e32-915c-47b5-857d-dc257c44d25b}"/>
  <p:tag name="TABLE_ENDDRAG_ORIGIN_RECT" val="870*236"/>
  <p:tag name="TABLE_ENDDRAG_RECT" val="40*75*870*236"/>
</p:tagLst>
</file>

<file path=ppt/tags/tag659.xml><?xml version="1.0" encoding="utf-8"?>
<p:tagLst xmlns:p="http://schemas.openxmlformats.org/presentationml/2006/main">
  <p:tag name="AS_UNIQUEID" val="11691"/>
</p:tagLst>
</file>

<file path=ppt/tags/tag660.xml><?xml version="1.0" encoding="utf-8"?>
<p:tagLst xmlns:p="http://schemas.openxmlformats.org/presentationml/2006/main">
  <p:tag name="AS_UNIQUEID" val="11692"/>
</p:tagLst>
</file>

<file path=ppt/tags/tag661.xml><?xml version="1.0" encoding="utf-8"?>
<p:tagLst xmlns:p="http://schemas.openxmlformats.org/presentationml/2006/main">
  <p:tag name="AS_UNIQUEID" val="11693"/>
  <p:tag name="KSO_WM_BEAUTIFY_FLAG" val=""/>
</p:tagLst>
</file>

<file path=ppt/tags/tag662.xml><?xml version="1.0" encoding="utf-8"?>
<p:tagLst xmlns:p="http://schemas.openxmlformats.org/presentationml/2006/main">
  <p:tag name="AS_UNIQUEID" val="11694"/>
  <p:tag name="KSO_WM_BEAUTIFY_FLAG" val=""/>
</p:tagLst>
</file>

<file path=ppt/tags/tag663.xml><?xml version="1.0" encoding="utf-8"?>
<p:tagLst xmlns:p="http://schemas.openxmlformats.org/presentationml/2006/main">
  <p:tag name="AS_UNIQUEID" val="11695"/>
</p:tagLst>
</file>

<file path=ppt/tags/tag664.xml><?xml version="1.0" encoding="utf-8"?>
<p:tagLst xmlns:p="http://schemas.openxmlformats.org/presentationml/2006/main">
  <p:tag name="AS_UNIQUEID" val="12457"/>
</p:tagLst>
</file>

<file path=ppt/tags/tag665.xml><?xml version="1.0" encoding="utf-8"?>
<p:tagLst xmlns:p="http://schemas.openxmlformats.org/presentationml/2006/main">
  <p:tag name="AS_UNIQUEID" val="2005"/>
</p:tagLst>
</file>

<file path=ppt/tags/tag666.xml><?xml version="1.0" encoding="utf-8"?>
<p:tagLst xmlns:p="http://schemas.openxmlformats.org/presentationml/2006/main">
  <p:tag name="AS_UNIQUEID" val="2006"/>
</p:tagLst>
</file>

<file path=ppt/tags/tag667.xml><?xml version="1.0" encoding="utf-8"?>
<p:tagLst xmlns:p="http://schemas.openxmlformats.org/presentationml/2006/main">
  <p:tag name="AS_UNIQUEID" val="12458"/>
</p:tagLst>
</file>

<file path=ppt/tags/tag668.xml><?xml version="1.0" encoding="utf-8"?>
<p:tagLst xmlns:p="http://schemas.openxmlformats.org/presentationml/2006/main">
  <p:tag name="AS_UNIQUEID" val="1536"/>
</p:tagLst>
</file>

<file path=ppt/tags/tag669.xml><?xml version="1.0" encoding="utf-8"?>
<p:tagLst xmlns:p="http://schemas.openxmlformats.org/presentationml/2006/main">
  <p:tag name="AS_UNIQUEID" val="1541"/>
</p:tagLst>
</file>

<file path=ppt/tags/tag670.xml><?xml version="1.0" encoding="utf-8"?>
<p:tagLst xmlns:p="http://schemas.openxmlformats.org/presentationml/2006/main">
  <p:tag name="AS_UNIQUEID" val="11698"/>
</p:tagLst>
</file>

<file path=ppt/tags/tag671.xml><?xml version="1.0" encoding="utf-8"?>
<p:tagLst xmlns:p="http://schemas.openxmlformats.org/presentationml/2006/main">
  <p:tag name="AS_UNIQUEID" val="11699"/>
</p:tagLst>
</file>

<file path=ppt/tags/tag672.xml><?xml version="1.0" encoding="utf-8"?>
<p:tagLst xmlns:p="http://schemas.openxmlformats.org/presentationml/2006/main">
  <p:tag name="AS_UNIQUEID" val="11700"/>
</p:tagLst>
</file>

<file path=ppt/tags/tag673.xml><?xml version="1.0" encoding="utf-8"?>
<p:tagLst xmlns:p="http://schemas.openxmlformats.org/presentationml/2006/main">
  <p:tag name="AS_UNIQUEID" val="11701"/>
</p:tagLst>
</file>

<file path=ppt/tags/tag674.xml><?xml version="1.0" encoding="utf-8"?>
<p:tagLst xmlns:p="http://schemas.openxmlformats.org/presentationml/2006/main">
  <p:tag name="AS_UNIQUEID" val="11702"/>
</p:tagLst>
</file>

<file path=ppt/tags/tag675.xml><?xml version="1.0" encoding="utf-8"?>
<p:tagLst xmlns:p="http://schemas.openxmlformats.org/presentationml/2006/main">
  <p:tag name="AS_UNIQUEID" val="11703"/>
</p:tagLst>
</file>

<file path=ppt/tags/tag676.xml><?xml version="1.0" encoding="utf-8"?>
<p:tagLst xmlns:p="http://schemas.openxmlformats.org/presentationml/2006/main">
  <p:tag name="AS_UNIQUEID" val="11704"/>
</p:tagLst>
</file>

<file path=ppt/tags/tag677.xml><?xml version="1.0" encoding="utf-8"?>
<p:tagLst xmlns:p="http://schemas.openxmlformats.org/presentationml/2006/main">
  <p:tag name="AS_UNIQUEID" val="11705"/>
</p:tagLst>
</file>

<file path=ppt/tags/tag678.xml><?xml version="1.0" encoding="utf-8"?>
<p:tagLst xmlns:p="http://schemas.openxmlformats.org/presentationml/2006/main">
  <p:tag name="AS_UNIQUEID" val="11706"/>
</p:tagLst>
</file>

<file path=ppt/tags/tag679.xml><?xml version="1.0" encoding="utf-8"?>
<p:tagLst xmlns:p="http://schemas.openxmlformats.org/presentationml/2006/main">
  <p:tag name="AS_UNIQUEID" val="11707"/>
</p:tagLst>
</file>

<file path=ppt/tags/tag680.xml><?xml version="1.0" encoding="utf-8"?>
<p:tagLst xmlns:p="http://schemas.openxmlformats.org/presentationml/2006/main">
  <p:tag name="AS_UNIQUEID" val="11708"/>
</p:tagLst>
</file>

<file path=ppt/tags/tag681.xml><?xml version="1.0" encoding="utf-8"?>
<p:tagLst xmlns:p="http://schemas.openxmlformats.org/presentationml/2006/main">
  <p:tag name="AS_UNIQUEID" val="11709"/>
</p:tagLst>
</file>

<file path=ppt/tags/tag682.xml><?xml version="1.0" encoding="utf-8"?>
<p:tagLst xmlns:p="http://schemas.openxmlformats.org/presentationml/2006/main">
  <p:tag name="AS_UNIQUEID" val="11710"/>
</p:tagLst>
</file>

<file path=ppt/tags/tag683.xml><?xml version="1.0" encoding="utf-8"?>
<p:tagLst xmlns:p="http://schemas.openxmlformats.org/presentationml/2006/main">
  <p:tag name="AS_UNIQUEID" val="11711"/>
</p:tagLst>
</file>

<file path=ppt/tags/tag684.xml><?xml version="1.0" encoding="utf-8"?>
<p:tagLst xmlns:p="http://schemas.openxmlformats.org/presentationml/2006/main">
  <p:tag name="AS_UNIQUEID" val="11712"/>
</p:tagLst>
</file>

<file path=ppt/tags/tag685.xml><?xml version="1.0" encoding="utf-8"?>
<p:tagLst xmlns:p="http://schemas.openxmlformats.org/presentationml/2006/main">
  <p:tag name="AS_UNIQUEID" val="11713"/>
  <p:tag name="KSO_WM_BEAUTIFY_FLAG" val=""/>
</p:tagLst>
</file>

<file path=ppt/tags/tag686.xml><?xml version="1.0" encoding="utf-8"?>
<p:tagLst xmlns:p="http://schemas.openxmlformats.org/presentationml/2006/main">
  <p:tag name="AS_UNIQUEID" val="11714"/>
  <p:tag name="KSO_WM_BEAUTIFY_FLAG" val=""/>
</p:tagLst>
</file>

<file path=ppt/tags/tag687.xml><?xml version="1.0" encoding="utf-8"?>
<p:tagLst xmlns:p="http://schemas.openxmlformats.org/presentationml/2006/main">
  <p:tag name="AS_UNIQUEID" val="11715"/>
</p:tagLst>
</file>

<file path=ppt/tags/tag688.xml><?xml version="1.0" encoding="utf-8"?>
<p:tagLst xmlns:p="http://schemas.openxmlformats.org/presentationml/2006/main">
  <p:tag name="AS_UNIQUEID" val="12459"/>
</p:tagLst>
</file>

<file path=ppt/tags/tag689.xml><?xml version="1.0" encoding="utf-8"?>
<p:tagLst xmlns:p="http://schemas.openxmlformats.org/presentationml/2006/main">
  <p:tag name="AS_UNIQUEID" val="2005"/>
</p:tagLst>
</file>

<file path=ppt/tags/tag690.xml><?xml version="1.0" encoding="utf-8"?>
<p:tagLst xmlns:p="http://schemas.openxmlformats.org/presentationml/2006/main">
  <p:tag name="AS_UNIQUEID" val="2006"/>
</p:tagLst>
</file>

<file path=ppt/tags/tag691.xml><?xml version="1.0" encoding="utf-8"?>
<p:tagLst xmlns:p="http://schemas.openxmlformats.org/presentationml/2006/main">
  <p:tag name="AS_UNIQUEID" val="12460"/>
</p:tagLst>
</file>

<file path=ppt/tags/tag692.xml><?xml version="1.0" encoding="utf-8"?>
<p:tagLst xmlns:p="http://schemas.openxmlformats.org/presentationml/2006/main">
  <p:tag name="AS_UNIQUEID" val="1536"/>
</p:tagLst>
</file>

<file path=ppt/tags/tag693.xml><?xml version="1.0" encoding="utf-8"?>
<p:tagLst xmlns:p="http://schemas.openxmlformats.org/presentationml/2006/main">
  <p:tag name="AS_UNIQUEID" val="1541"/>
</p:tagLst>
</file>

<file path=ppt/tags/tag694.xml><?xml version="1.0" encoding="utf-8"?>
<p:tagLst xmlns:p="http://schemas.openxmlformats.org/presentationml/2006/main">
  <p:tag name="AS_UNIQUEID" val="11718"/>
</p:tagLst>
</file>

<file path=ppt/tags/tag695.xml><?xml version="1.0" encoding="utf-8"?>
<p:tagLst xmlns:p="http://schemas.openxmlformats.org/presentationml/2006/main">
  <p:tag name="AS_UNIQUEID" val="11719"/>
</p:tagLst>
</file>

<file path=ppt/tags/tag696.xml><?xml version="1.0" encoding="utf-8"?>
<p:tagLst xmlns:p="http://schemas.openxmlformats.org/presentationml/2006/main">
  <p:tag name="AS_UNIQUEID" val="11720"/>
</p:tagLst>
</file>

<file path=ppt/tags/tag697.xml><?xml version="1.0" encoding="utf-8"?>
<p:tagLst xmlns:p="http://schemas.openxmlformats.org/presentationml/2006/main">
  <p:tag name="AS_UNIQUEID" val="11721"/>
</p:tagLst>
</file>

<file path=ppt/tags/tag698.xml><?xml version="1.0" encoding="utf-8"?>
<p:tagLst xmlns:p="http://schemas.openxmlformats.org/presentationml/2006/main">
  <p:tag name="AS_UNIQUEID" val="11722"/>
</p:tagLst>
</file>

<file path=ppt/tags/tag699.xml><?xml version="1.0" encoding="utf-8"?>
<p:tagLst xmlns:p="http://schemas.openxmlformats.org/presentationml/2006/main">
  <p:tag name="AS_UNIQUEID" val="11723"/>
</p:tagLst>
</file>

<file path=ppt/tags/tag700.xml><?xml version="1.0" encoding="utf-8"?>
<p:tagLst xmlns:p="http://schemas.openxmlformats.org/presentationml/2006/main">
  <p:tag name="AS_UNIQUEID" val="11724"/>
</p:tagLst>
</file>

<file path=ppt/tags/tag701.xml><?xml version="1.0" encoding="utf-8"?>
<p:tagLst xmlns:p="http://schemas.openxmlformats.org/presentationml/2006/main">
  <p:tag name="AS_UNIQUEID" val="11725"/>
</p:tagLst>
</file>

<file path=ppt/tags/tag702.xml><?xml version="1.0" encoding="utf-8"?>
<p:tagLst xmlns:p="http://schemas.openxmlformats.org/presentationml/2006/main">
  <p:tag name="AS_UNIQUEID" val="11726"/>
</p:tagLst>
</file>

<file path=ppt/tags/tag703.xml><?xml version="1.0" encoding="utf-8"?>
<p:tagLst xmlns:p="http://schemas.openxmlformats.org/presentationml/2006/main">
  <p:tag name="AS_UNIQUEID" val="11727"/>
</p:tagLst>
</file>

<file path=ppt/tags/tag704.xml><?xml version="1.0" encoding="utf-8"?>
<p:tagLst xmlns:p="http://schemas.openxmlformats.org/presentationml/2006/main">
  <p:tag name="AS_UNIQUEID" val="11728"/>
</p:tagLst>
</file>

<file path=ppt/tags/tag705.xml><?xml version="1.0" encoding="utf-8"?>
<p:tagLst xmlns:p="http://schemas.openxmlformats.org/presentationml/2006/main">
  <p:tag name="AS_UNIQUEID" val="11729"/>
</p:tagLst>
</file>

<file path=ppt/tags/tag706.xml><?xml version="1.0" encoding="utf-8"?>
<p:tagLst xmlns:p="http://schemas.openxmlformats.org/presentationml/2006/main">
  <p:tag name="AS_UNIQUEID" val="11730"/>
  <p:tag name="KSO_WM_BEAUTIFY_FLAG" val=""/>
</p:tagLst>
</file>

<file path=ppt/tags/tag707.xml><?xml version="1.0" encoding="utf-8"?>
<p:tagLst xmlns:p="http://schemas.openxmlformats.org/presentationml/2006/main">
  <p:tag name="AS_UNIQUEID" val="11731"/>
</p:tagLst>
</file>

<file path=ppt/tags/tag708.xml><?xml version="1.0" encoding="utf-8"?>
<p:tagLst xmlns:p="http://schemas.openxmlformats.org/presentationml/2006/main">
  <p:tag name="AS_UNIQUEID" val="11732"/>
</p:tagLst>
</file>

<file path=ppt/tags/tag709.xml><?xml version="1.0" encoding="utf-8"?>
<p:tagLst xmlns:p="http://schemas.openxmlformats.org/presentationml/2006/main">
  <p:tag name="AS_UNIQUEID" val="11733"/>
  <p:tag name="KSO_WM_BEAUTIFY_FLAG" val=""/>
</p:tagLst>
</file>

<file path=ppt/tags/tag710.xml><?xml version="1.0" encoding="utf-8"?>
<p:tagLst xmlns:p="http://schemas.openxmlformats.org/presentationml/2006/main">
  <p:tag name="AS_UNIQUEID" val="11734"/>
  <p:tag name="KSO_WM_BEAUTIFY_FLAG" val=""/>
</p:tagLst>
</file>

<file path=ppt/tags/tag711.xml><?xml version="1.0" encoding="utf-8"?>
<p:tagLst xmlns:p="http://schemas.openxmlformats.org/presentationml/2006/main">
  <p:tag name="AS_UNIQUEID" val="11735"/>
  <p:tag name="KSO_WM_BEAUTIFY_FLAG" val=""/>
</p:tagLst>
</file>

<file path=ppt/tags/tag712.xml><?xml version="1.0" encoding="utf-8"?>
<p:tagLst xmlns:p="http://schemas.openxmlformats.org/presentationml/2006/main">
  <p:tag name="AS_UNIQUEID" val="11736"/>
</p:tagLst>
</file>

<file path=ppt/tags/tag713.xml><?xml version="1.0" encoding="utf-8"?>
<p:tagLst xmlns:p="http://schemas.openxmlformats.org/presentationml/2006/main">
  <p:tag name="AS_UNIQUEID" val="11737"/>
</p:tagLst>
</file>

<file path=ppt/tags/tag714.xml><?xml version="1.0" encoding="utf-8"?>
<p:tagLst xmlns:p="http://schemas.openxmlformats.org/presentationml/2006/main">
  <p:tag name="AS_UNIQUEID" val="11738"/>
</p:tagLst>
</file>

<file path=ppt/tags/tag715.xml><?xml version="1.0" encoding="utf-8"?>
<p:tagLst xmlns:p="http://schemas.openxmlformats.org/presentationml/2006/main">
  <p:tag name="AS_UNIQUEID" val="12461"/>
</p:tagLst>
</file>

<file path=ppt/tags/tag716.xml><?xml version="1.0" encoding="utf-8"?>
<p:tagLst xmlns:p="http://schemas.openxmlformats.org/presentationml/2006/main">
  <p:tag name="AS_UNIQUEID" val="2005"/>
</p:tagLst>
</file>

<file path=ppt/tags/tag717.xml><?xml version="1.0" encoding="utf-8"?>
<p:tagLst xmlns:p="http://schemas.openxmlformats.org/presentationml/2006/main">
  <p:tag name="AS_UNIQUEID" val="2006"/>
</p:tagLst>
</file>

<file path=ppt/tags/tag718.xml><?xml version="1.0" encoding="utf-8"?>
<p:tagLst xmlns:p="http://schemas.openxmlformats.org/presentationml/2006/main">
  <p:tag name="AS_UNIQUEID" val="12462"/>
</p:tagLst>
</file>

<file path=ppt/tags/tag719.xml><?xml version="1.0" encoding="utf-8"?>
<p:tagLst xmlns:p="http://schemas.openxmlformats.org/presentationml/2006/main">
  <p:tag name="AS_UNIQUEID" val="1536"/>
</p:tagLst>
</file>

<file path=ppt/tags/tag720.xml><?xml version="1.0" encoding="utf-8"?>
<p:tagLst xmlns:p="http://schemas.openxmlformats.org/presentationml/2006/main">
  <p:tag name="AS_UNIQUEID" val="11741"/>
</p:tagLst>
</file>

<file path=ppt/tags/tag721.xml><?xml version="1.0" encoding="utf-8"?>
<p:tagLst xmlns:p="http://schemas.openxmlformats.org/presentationml/2006/main">
  <p:tag name="AS_UNIQUEID" val="11742"/>
</p:tagLst>
</file>

<file path=ppt/tags/tag722.xml><?xml version="1.0" encoding="utf-8"?>
<p:tagLst xmlns:p="http://schemas.openxmlformats.org/presentationml/2006/main">
  <p:tag name="AS_UNIQUEID" val="11743"/>
</p:tagLst>
</file>

<file path=ppt/tags/tag723.xml><?xml version="1.0" encoding="utf-8"?>
<p:tagLst xmlns:p="http://schemas.openxmlformats.org/presentationml/2006/main">
  <p:tag name="AS_UNIQUEID" val="11744"/>
  <p:tag name="KSO_WM_BEAUTIFY_FLAG" val=""/>
</p:tagLst>
</file>

<file path=ppt/tags/tag724.xml><?xml version="1.0" encoding="utf-8"?>
<p:tagLst xmlns:p="http://schemas.openxmlformats.org/presentationml/2006/main">
  <p:tag name="AS_UNIQUEID" val="11745"/>
  <p:tag name="KSO_WM_BEAUTIFY_FLAG" val=""/>
</p:tagLst>
</file>

<file path=ppt/tags/tag725.xml><?xml version="1.0" encoding="utf-8"?>
<p:tagLst xmlns:p="http://schemas.openxmlformats.org/presentationml/2006/main">
  <p:tag name="AS_UNIQUEID" val="11746"/>
</p:tagLst>
</file>

<file path=ppt/tags/tag726.xml><?xml version="1.0" encoding="utf-8"?>
<p:tagLst xmlns:p="http://schemas.openxmlformats.org/presentationml/2006/main">
  <p:tag name="AS_UNIQUEID" val="11747"/>
</p:tagLst>
</file>

<file path=ppt/tags/tag727.xml><?xml version="1.0" encoding="utf-8"?>
<p:tagLst xmlns:p="http://schemas.openxmlformats.org/presentationml/2006/main">
  <p:tag name="AS_UNIQUEID" val="12463"/>
</p:tagLst>
</file>

<file path=ppt/tags/tag728.xml><?xml version="1.0" encoding="utf-8"?>
<p:tagLst xmlns:p="http://schemas.openxmlformats.org/presentationml/2006/main">
  <p:tag name="AS_UNIQUEID" val="2005"/>
</p:tagLst>
</file>

<file path=ppt/tags/tag729.xml><?xml version="1.0" encoding="utf-8"?>
<p:tagLst xmlns:p="http://schemas.openxmlformats.org/presentationml/2006/main">
  <p:tag name="AS_UNIQUEID" val="2006"/>
</p:tagLst>
</file>

<file path=ppt/tags/tag730.xml><?xml version="1.0" encoding="utf-8"?>
<p:tagLst xmlns:p="http://schemas.openxmlformats.org/presentationml/2006/main">
  <p:tag name="AS_UNIQUEID" val="12464"/>
</p:tagLst>
</file>

<file path=ppt/tags/tag731.xml><?xml version="1.0" encoding="utf-8"?>
<p:tagLst xmlns:p="http://schemas.openxmlformats.org/presentationml/2006/main">
  <p:tag name="AS_UNIQUEID" val="1536"/>
</p:tagLst>
</file>

<file path=ppt/tags/tag732.xml><?xml version="1.0" encoding="utf-8"?>
<p:tagLst xmlns:p="http://schemas.openxmlformats.org/presentationml/2006/main">
  <p:tag name="AS_UNIQUEID" val="1541"/>
</p:tagLst>
</file>

<file path=ppt/tags/tag733.xml><?xml version="1.0" encoding="utf-8"?>
<p:tagLst xmlns:p="http://schemas.openxmlformats.org/presentationml/2006/main">
  <p:tag name="AS_UNIQUEID" val="11750"/>
</p:tagLst>
</file>

<file path=ppt/tags/tag734.xml><?xml version="1.0" encoding="utf-8"?>
<p:tagLst xmlns:p="http://schemas.openxmlformats.org/presentationml/2006/main">
  <p:tag name="AS_UNIQUEID" val="11751"/>
</p:tagLst>
</file>

<file path=ppt/tags/tag735.xml><?xml version="1.0" encoding="utf-8"?>
<p:tagLst xmlns:p="http://schemas.openxmlformats.org/presentationml/2006/main">
  <p:tag name="AS_UNIQUEID" val="11752"/>
</p:tagLst>
</file>

<file path=ppt/tags/tag736.xml><?xml version="1.0" encoding="utf-8"?>
<p:tagLst xmlns:p="http://schemas.openxmlformats.org/presentationml/2006/main">
  <p:tag name="AS_UNIQUEID" val="11753"/>
</p:tagLst>
</file>

<file path=ppt/tags/tag737.xml><?xml version="1.0" encoding="utf-8"?>
<p:tagLst xmlns:p="http://schemas.openxmlformats.org/presentationml/2006/main">
  <p:tag name="AS_UNIQUEID" val="11754"/>
  <p:tag name="KSO_WM_BEAUTIFY_FLAG" val=""/>
</p:tagLst>
</file>

<file path=ppt/tags/tag738.xml><?xml version="1.0" encoding="utf-8"?>
<p:tagLst xmlns:p="http://schemas.openxmlformats.org/presentationml/2006/main">
  <p:tag name="AS_UNIQUEID" val="11755"/>
  <p:tag name="KSO_WM_BEAUTIFY_FLAG" val=""/>
</p:tagLst>
</file>

<file path=ppt/tags/tag739.xml><?xml version="1.0" encoding="utf-8"?>
<p:tagLst xmlns:p="http://schemas.openxmlformats.org/presentationml/2006/main">
  <p:tag name="AS_UNIQUEID" val="11756"/>
  <p:tag name="KSO_WM_BEAUTIFY_FLAG" val=""/>
</p:tagLst>
</file>

<file path=ppt/tags/tag740.xml><?xml version="1.0" encoding="utf-8"?>
<p:tagLst xmlns:p="http://schemas.openxmlformats.org/presentationml/2006/main">
  <p:tag name="AS_UNIQUEID" val="12465"/>
</p:tagLst>
</file>

<file path=ppt/tags/tag741.xml><?xml version="1.0" encoding="utf-8"?>
<p:tagLst xmlns:p="http://schemas.openxmlformats.org/presentationml/2006/main">
  <p:tag name="AS_UNIQUEID" val="2005"/>
</p:tagLst>
</file>

<file path=ppt/tags/tag742.xml><?xml version="1.0" encoding="utf-8"?>
<p:tagLst xmlns:p="http://schemas.openxmlformats.org/presentationml/2006/main">
  <p:tag name="AS_UNIQUEID" val="2006"/>
</p:tagLst>
</file>

<file path=ppt/tags/tag743.xml><?xml version="1.0" encoding="utf-8"?>
<p:tagLst xmlns:p="http://schemas.openxmlformats.org/presentationml/2006/main">
  <p:tag name="AS_UNIQUEID" val="12466"/>
</p:tagLst>
</file>

<file path=ppt/tags/tag744.xml><?xml version="1.0" encoding="utf-8"?>
<p:tagLst xmlns:p="http://schemas.openxmlformats.org/presentationml/2006/main">
  <p:tag name="AS_UNIQUEID" val="1536"/>
</p:tagLst>
</file>

<file path=ppt/tags/tag745.xml><?xml version="1.0" encoding="utf-8"?>
<p:tagLst xmlns:p="http://schemas.openxmlformats.org/presentationml/2006/main">
  <p:tag name="AS_UNIQUEID" val="1541"/>
</p:tagLst>
</file>

<file path=ppt/tags/tag746.xml><?xml version="1.0" encoding="utf-8"?>
<p:tagLst xmlns:p="http://schemas.openxmlformats.org/presentationml/2006/main">
  <p:tag name="AS_UNIQUEID" val="11759"/>
</p:tagLst>
</file>

<file path=ppt/tags/tag747.xml><?xml version="1.0" encoding="utf-8"?>
<p:tagLst xmlns:p="http://schemas.openxmlformats.org/presentationml/2006/main">
  <p:tag name="AS_UNIQUEID" val="11760"/>
  <p:tag name="KSO_WM_UNIT_TABLE_BEAUTIFY" val="smartTable{2e9d5cd3-e687-4a4c-9d8f-6637045908a7}"/>
  <p:tag name="TABLE_ENDDRAG_ORIGIN_RECT" val="761*429"/>
  <p:tag name="TABLE_ENDDRAG_RECT" val="111*78*761*429"/>
</p:tagLst>
</file>

<file path=ppt/tags/tag748.xml><?xml version="1.0" encoding="utf-8"?>
<p:tagLst xmlns:p="http://schemas.openxmlformats.org/presentationml/2006/main">
  <p:tag name="AS_UNIQUEID" val="11761"/>
</p:tagLst>
</file>

<file path=ppt/tags/tag749.xml><?xml version="1.0" encoding="utf-8"?>
<p:tagLst xmlns:p="http://schemas.openxmlformats.org/presentationml/2006/main">
  <p:tag name="AS_UNIQUEID" val="11762"/>
</p:tagLst>
</file>

<file path=ppt/tags/tag750.xml><?xml version="1.0" encoding="utf-8"?>
<p:tagLst xmlns:p="http://schemas.openxmlformats.org/presentationml/2006/main">
  <p:tag name="AS_UNIQUEID" val="11763"/>
</p:tagLst>
</file>

<file path=ppt/tags/tag751.xml><?xml version="1.0" encoding="utf-8"?>
<p:tagLst xmlns:p="http://schemas.openxmlformats.org/presentationml/2006/main">
  <p:tag name="AS_UNIQUEID" val="11764"/>
</p:tagLst>
</file>

<file path=ppt/tags/tag752.xml><?xml version="1.0" encoding="utf-8"?>
<p:tagLst xmlns:p="http://schemas.openxmlformats.org/presentationml/2006/main">
  <p:tag name="AS_UNIQUEID" val="11765"/>
</p:tagLst>
</file>

<file path=ppt/tags/tag753.xml><?xml version="1.0" encoding="utf-8"?>
<p:tagLst xmlns:p="http://schemas.openxmlformats.org/presentationml/2006/main">
  <p:tag name="AS_UNIQUEID" val="11766"/>
</p:tagLst>
</file>

<file path=ppt/tags/tag754.xml><?xml version="1.0" encoding="utf-8"?>
<p:tagLst xmlns:p="http://schemas.openxmlformats.org/presentationml/2006/main">
  <p:tag name="AS_UNIQUEID" val="11767"/>
</p:tagLst>
</file>

<file path=ppt/tags/tag755.xml><?xml version="1.0" encoding="utf-8"?>
<p:tagLst xmlns:p="http://schemas.openxmlformats.org/presentationml/2006/main">
  <p:tag name="AS_UNIQUEID" val="11768"/>
  <p:tag name="KSO_WM_BEAUTIFY_FLAG" val=""/>
</p:tagLst>
</file>

<file path=ppt/tags/tag756.xml><?xml version="1.0" encoding="utf-8"?>
<p:tagLst xmlns:p="http://schemas.openxmlformats.org/presentationml/2006/main">
  <p:tag name="AS_UNIQUEID" val="11769"/>
  <p:tag name="KSO_WM_BEAUTIFY_FLAG" val=""/>
</p:tagLst>
</file>

<file path=ppt/tags/tag757.xml><?xml version="1.0" encoding="utf-8"?>
<p:tagLst xmlns:p="http://schemas.openxmlformats.org/presentationml/2006/main">
  <p:tag name="AS_UNIQUEID" val="11770"/>
  <p:tag name="KSO_WM_BEAUTIFY_FLAG" val=""/>
</p:tagLst>
</file>

<file path=ppt/tags/tag758.xml><?xml version="1.0" encoding="utf-8"?>
<p:tagLst xmlns:p="http://schemas.openxmlformats.org/presentationml/2006/main">
  <p:tag name="AS_UNIQUEID" val="12467"/>
</p:tagLst>
</file>

<file path=ppt/tags/tag759.xml><?xml version="1.0" encoding="utf-8"?>
<p:tagLst xmlns:p="http://schemas.openxmlformats.org/presentationml/2006/main">
  <p:tag name="AS_UNIQUEID" val="2005"/>
</p:tagLst>
</file>

<file path=ppt/tags/tag760.xml><?xml version="1.0" encoding="utf-8"?>
<p:tagLst xmlns:p="http://schemas.openxmlformats.org/presentationml/2006/main">
  <p:tag name="AS_UNIQUEID" val="2006"/>
</p:tagLst>
</file>

<file path=ppt/tags/tag761.xml><?xml version="1.0" encoding="utf-8"?>
<p:tagLst xmlns:p="http://schemas.openxmlformats.org/presentationml/2006/main">
  <p:tag name="AS_UNIQUEID" val="12468"/>
</p:tagLst>
</file>

<file path=ppt/tags/tag762.xml><?xml version="1.0" encoding="utf-8"?>
<p:tagLst xmlns:p="http://schemas.openxmlformats.org/presentationml/2006/main">
  <p:tag name="AS_UNIQUEID" val="1536"/>
</p:tagLst>
</file>

<file path=ppt/tags/tag763.xml><?xml version="1.0" encoding="utf-8"?>
<p:tagLst xmlns:p="http://schemas.openxmlformats.org/presentationml/2006/main">
  <p:tag name="AS_UNIQUEID" val="1541"/>
</p:tagLst>
</file>

<file path=ppt/tags/tag764.xml><?xml version="1.0" encoding="utf-8"?>
<p:tagLst xmlns:p="http://schemas.openxmlformats.org/presentationml/2006/main">
  <p:tag name="AS_UNIQUEID" val="11773"/>
</p:tagLst>
</file>

<file path=ppt/tags/tag765.xml><?xml version="1.0" encoding="utf-8"?>
<p:tagLst xmlns:p="http://schemas.openxmlformats.org/presentationml/2006/main">
  <p:tag name="AS_UNIQUEID" val="11774"/>
</p:tagLst>
</file>

<file path=ppt/tags/tag766.xml><?xml version="1.0" encoding="utf-8"?>
<p:tagLst xmlns:p="http://schemas.openxmlformats.org/presentationml/2006/main">
  <p:tag name="AS_UNIQUEID" val="12618"/>
</p:tagLst>
</file>

<file path=ppt/tags/tag767.xml><?xml version="1.0" encoding="utf-8"?>
<p:tagLst xmlns:p="http://schemas.openxmlformats.org/presentationml/2006/main">
  <p:tag name="AS_UNIQUEID" val="12619"/>
</p:tagLst>
</file>

<file path=ppt/tags/tag76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16">
      <a:dk1>
        <a:srgbClr val="000000"/>
      </a:dk1>
      <a:lt1>
        <a:srgbClr val="FFFFFF"/>
      </a:lt1>
      <a:dk2>
        <a:srgbClr val="E2E9F0"/>
      </a:dk2>
      <a:lt2>
        <a:srgbClr val="FFFFFF"/>
      </a:lt2>
      <a:accent1>
        <a:srgbClr val="4472C4"/>
      </a:accent1>
      <a:accent2>
        <a:srgbClr val="2C8FD3"/>
      </a:accent2>
      <a:accent3>
        <a:srgbClr val="32A4CB"/>
      </a:accent3>
      <a:accent4>
        <a:srgbClr val="35B4AA"/>
      </a:accent4>
      <a:accent5>
        <a:srgbClr val="37BF7C"/>
      </a:accent5>
      <a:accent6>
        <a:srgbClr val="7AC550"/>
      </a:accent6>
      <a:hlink>
        <a:srgbClr val="0563C1"/>
      </a:hlink>
      <a:folHlink>
        <a:srgbClr val="954D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聿见思政统编新教材教学网 www.yjsz2020.cn 原创作品 ">
  <a:themeElements>
    <a:clrScheme name="自定义 1">
      <a:dk1>
        <a:sysClr val="windowText" lastClr="000000"/>
      </a:dk1>
      <a:lt1>
        <a:srgbClr val="FFFFFF"/>
      </a:lt1>
      <a:dk2>
        <a:srgbClr val="44546A"/>
      </a:dk2>
      <a:lt2>
        <a:srgbClr val="E7E6E6"/>
      </a:lt2>
      <a:accent1>
        <a:srgbClr val="FD6526"/>
      </a:accent1>
      <a:accent2>
        <a:srgbClr val="3734BE"/>
      </a:accent2>
      <a:accent3>
        <a:srgbClr val="034A90"/>
      </a:accent3>
      <a:accent4>
        <a:srgbClr val="008000"/>
      </a:accent4>
      <a:accent5>
        <a:srgbClr val="1C26E8"/>
      </a:accent5>
      <a:accent6>
        <a:srgbClr val="0944EB"/>
      </a:accent6>
      <a:hlink>
        <a:srgbClr val="0563C1"/>
      </a:hlink>
      <a:folHlink>
        <a:srgbClr val="954F72"/>
      </a:folHlink>
    </a:clrScheme>
    <a:fontScheme name="Office">
      <a:majorFont>
        <a:latin typeface="Calibri Light"/>
        <a:ea typeface="仿宋" panose="02010609060101010101" charset="-122"/>
        <a:cs typeface="Arial"/>
        <a:font script="Jpan" typeface="ＭＳ Ｐゴシック"/>
        <a:font script="Hang" typeface="맑은 고딕"/>
        <a:font script="Hans" typeface="仿宋"/>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仿宋" panose="02010609060101010101" charset="-122"/>
        <a:cs typeface="Arial"/>
        <a:font script="Jpan" typeface="ＭＳ Ｐゴシック"/>
        <a:font script="Hang" typeface="맑은 고딕"/>
        <a:font script="Hans" typeface="仿宋"/>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微软雅黑"/>
        <a:cs typeface="Arial"/>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微软雅黑"/>
        <a:cs typeface="Arial"/>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r="http://schemas.openxmlformats.org/officeDocument/2006/relationships" xmlns:a="http://schemas.openxmlformats.org/drawingml/2006/main" name="2_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微软雅黑"/>
        <a:cs typeface="Arial"/>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微软雅黑"/>
        <a:cs typeface="Arial"/>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r="http://schemas.openxmlformats.org/officeDocument/2006/relationships" xmlns:a="http://schemas.openxmlformats.org/drawingml/2006/main" name="3_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微软雅黑"/>
        <a:cs typeface="Arial"/>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微软雅黑"/>
        <a:cs typeface="Arial"/>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仿宋"/>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仿宋"/>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自定义 16">
    <a:dk1>
      <a:srgbClr val="000000"/>
    </a:dk1>
    <a:lt1>
      <a:srgbClr val="FFFFFF"/>
    </a:lt1>
    <a:dk2>
      <a:srgbClr val="E2E9F0"/>
    </a:dk2>
    <a:lt2>
      <a:srgbClr val="FFFFFF"/>
    </a:lt2>
    <a:accent1>
      <a:srgbClr val="4472C4"/>
    </a:accent1>
    <a:accent2>
      <a:srgbClr val="2C8FD3"/>
    </a:accent2>
    <a:accent3>
      <a:srgbClr val="32A4CB"/>
    </a:accent3>
    <a:accent4>
      <a:srgbClr val="35B4AA"/>
    </a:accent4>
    <a:accent5>
      <a:srgbClr val="37BF7C"/>
    </a:accent5>
    <a:accent6>
      <a:srgbClr val="7AC550"/>
    </a:accent6>
    <a:hlink>
      <a:srgbClr val="0563C1"/>
    </a:hlink>
    <a:folHlink>
      <a:srgbClr val="954D72"/>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17</Slides>
  <Notes>8</Notes>
  <TotalTime>1</TotalTime>
  <HiddenSlides>0</HiddenSlides>
  <MMClips>0</MMClips>
  <ScaleCrop>0</ScaleCrop>
  <HeadingPairs>
    <vt:vector baseType="variant" size="6">
      <vt:variant>
        <vt:lpstr>Fonts used</vt:lpstr>
      </vt:variant>
      <vt:variant>
        <vt:i4>15</vt:i4>
      </vt:variant>
      <vt:variant>
        <vt:lpstr>Theme</vt:lpstr>
      </vt:variant>
      <vt:variant>
        <vt:i4>1</vt:i4>
      </vt:variant>
      <vt:variant>
        <vt:lpstr>Slide Titles</vt:lpstr>
      </vt:variant>
      <vt:variant>
        <vt:i4>17</vt:i4>
      </vt:variant>
    </vt:vector>
  </HeadingPairs>
  <TitlesOfParts>
    <vt:vector baseType="lpstr" size="33">
      <vt:lpstr>Arial</vt:lpstr>
      <vt:lpstr>Calibri</vt:lpstr>
      <vt:lpstr>微软雅黑</vt:lpstr>
      <vt:lpstr>汉仪旗黑-85S</vt:lpstr>
      <vt:lpstr>黑体</vt:lpstr>
      <vt:lpstr>方正粗黑宋简体</vt:lpstr>
      <vt:lpstr>Calibri Light</vt:lpstr>
      <vt:lpstr>仿宋</vt:lpstr>
      <vt:lpstr>汉仪大宋简</vt:lpstr>
      <vt:lpstr>华文中宋</vt:lpstr>
      <vt:lpstr>楷体</vt:lpstr>
      <vt:lpstr>方正公文小标宋</vt:lpstr>
      <vt:lpstr>Times New Roman</vt:lpstr>
      <vt:lpstr>宋体</vt:lpstr>
      <vt:lpstr>思源黑体 CN Normal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2024-09-24T18:44:54.188</cp:lastPrinted>
  <dcterms:created xsi:type="dcterms:W3CDTF">2024-09-24T10:44:54Z</dcterms:created>
  <dcterms:modified xsi:type="dcterms:W3CDTF">2024-09-24T10:45:00Z</dcterms:modified>
</cp:coreProperties>
</file>