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E343B-F628-4039-87BC-FDACE590B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B094A-1D32-415E-B9DC-E1ABFFBB3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E0CB2-CAC9-4864-9C2B-1EEC2697D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2B815F-91DA-4BB3-9F68-5DA22A838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3EDDCA-451E-40EE-B67C-9621EB058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B1755B-08A0-49DD-BFCE-7F50EFD41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25D6D7-0D32-4628-8016-BD019EED2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8C68B-A194-4BEA-B748-CA6983552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C26C99-F510-4973-BDCC-290C44845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1BE24-B171-4CA5-AAE9-91E4D3721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461F0-17F6-4A6F-B90C-6F2980719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22315104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应用Excel进行定量分析实验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Excel基础操作与函数介绍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定量分析方法与实验设计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Excel在定量分析实验中的应用案例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实验结果展示与解读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定量分析实验总结与展望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Excel作为一款功能强大的电子表格软件，提供了丰富的数据处理和分析工具，适用于各种定量分析实验。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本实验旨在通过Excel软件，对给定数据集进行定量分析，以揭示数据背后的规律和趋势。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3618" r="1361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定量分析是科学研究和工程实践中广泛应用的分析方法，用于对数据和现象进行精确测量和解释。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掌握Excel软件的基本操作和数据处理技能，提高定量分析能力。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通过实际案例分析，了解定量分析在解决实际问题中的应用价值。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培养科学严谨的实验态度和数据处理能力，为未来的科学研究和工程实践打下基础。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利用Excel的数据筛选、排序、去重等功能，对数据进行预处理，确保数据质量和准确性。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数据整理与清洗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通过Excel的图表功能，将数据以直观的方式呈现出来，便于分析和解释数据规律。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利用Excel的统计函数、数据透视表等工具，对数据进行深入分析，建立数学模型，揭示数据背后的内在联系和趋势。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数据分析与建模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将分析结果以表格、图表和文字的形式输出，形成完整的分析报告，为决策提供依据。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结果输出与报告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Excel在定量分析中的应用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Excel基础操作与函数介绍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Excel界面包括菜单栏、工具栏、名称框、编辑栏、工作表标签等部分，熟悉这些部分的功能和位置是使用Excel的基础。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界面布局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单元格是Excel中存储数据的基本单位，掌握单元格的选中、填充、格式设置等操作对于数据处理至关重要。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单元格操作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工作表是Excel中用于存储和处理数据的主要场所，掌握工作表的创建、重命名、移动、复制等操作可以提高工作效率。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工作表操作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Excel界面及基础操作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常用函数及其用法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数学和三角函数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Excel提供了丰富的数学和三角函数，如SUM、AVERAGE、MAX、MIN等，这些函数可以对数据进行求和、平均值、最大值、最小值等计算。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文本函数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文本函数用于处理文本数据，如CONCATENATE、LEFT、RIGHT、MID等函数可以对文本进行连接、截取等操作。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逻辑函数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逻辑函数用于根据一定条件对数据进行判断，并返回相应的值，如IF、AND、OR等函数。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日期和时间函数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日期和时间函数用于处理日期和时间数据，如DATE、DAY、MONTH、YEAR等函数可以提取日期中的年、月、日等信息。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数据排序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Excel提供了多种排序方式，可以根据某一列或多列数据进行升序或降序排序，方便数据浏览和分析。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分类汇总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分类汇总功能可以按照指定的分类字段对数据进行分组，并对每组数据进行求和、平均值等计算。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图表制作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Excel提供了多种图表类型，如柱形图、折线图、饼图等，可以根据需要选择合适的图表类型展示数据。同时，可以对图表进行格式设置和美化，使图表更加直观和易读。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数据筛选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通过数据筛选功能，可以快速找出符合特定条件的数据行，提高数据处理效率。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数据处理与图表制作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定量分析方法与实验设计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基于数学、统计学原理，通过对数据进行分析以揭示事物内在规律的方法。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定量分析方法定义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客观性、准确性、可重复性、可比较性等。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定量分析方法特点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利用Excel的函数、公式、图表等功能进行数据处理和分析。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定量分析方法在Excel中的应用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定量分析方法概述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实验设计原则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随机化、对照、重复等原则，以确保实验结果的可靠性和有效性。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实验设计步骤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明确实验目的、确定实验因素与水平、选择实验方法、制定实验方案、进行实验并收集数据。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实验设计在Excel中的应用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利用Excel进行实验方案的制定、数据的随机分组、实验结果的统计和分析等。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实验设计原则与步骤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https://d.book118.com/046223151044010045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2024-09-13T23:42:35.054</cp:lastPrinted>
  <dcterms:created xsi:type="dcterms:W3CDTF">2024-09-13T15:42:35Z</dcterms:created>
  <dcterms:modified xsi:type="dcterms:W3CDTF">2024-09-13T15:42:37Z</dcterms:modified>
</cp:coreProperties>
</file>