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CD44A8-99D6-4582-AA23-8BDEFD5E3F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FBBACD-E508-4093-A1B5-C576003CE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DC0642-DA12-45A9-A755-C6F5A7CF89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841B98-C4F8-42AE-B4D1-43FC32ED95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BE11D9-69AC-4848-9816-751406268C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3D0815-6704-4E44-B94B-7447185CAC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2D0B81-FE5A-41ED-A0F3-18A6A52018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95AA24-0849-4FFA-BDA0-36D8DA8E1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D2B64D-47C1-4D2F-8E36-6ACF97AAD3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188A1D-638B-4723-9B77-89D4DE7404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70AF70-7027-45D5-BD25-2291FE666D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6224035003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我国卫生保健服务体系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卫生保健服务体系概述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医疗机构及服务范围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人力资源与培训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医疗保障制度及改革方向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药品供应保障体系建设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卫生保健服务体系概述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指由政府、市场和社会多方参与，以提供预防、医疗、康复等卫生保健服务为主要目的的组织、机构和资源构成的网络系统。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随着社会经济发展和人民生活水平提高，我国居民对卫生保健服务的需求日益增长，对服务质量和效率的要求也不断提高。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卫生保健服务体系定义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卫生保健服务体系经历了从计划经济时期的政府主导，到市场经济时期的多元化发展的转变。近年来，国家不断加大对卫生保健事业的投入，推动医疗卫生体制改革，加强基层医疗卫生服务体系建设，卫生保健服务体系不断完善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目前，我国已建立起覆盖城乡的医疗卫生服务体系，包括医院、基层医疗卫生机构、专业公共卫生机构等。同时，卫生保健服务的内容也不断丰富，从基本的医疗服务向健康管理、康复护理等领域延伸。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发展历程及现状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国家政策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国家出台了一系列政策法规，如《基本医疗卫生与健康促进法》、《“健康中国2030”规划纲要》等，为卫生保健服务体系的发展提供了法律保障和政策支持。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地方政策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各地政府也结合实际情况，制定了相应的卫生保健服务政策，如加强基层医疗卫生服务体系建设、推动医疗卫生信息化等。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国家和行业组织制定了卫生保健服务的相关标准和规范，如医疗机构管理标准、公共卫生服务规范等，为提升服务质量提供了依据。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政策法规环境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医疗机构及服务范围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提供全面的医疗服务，包括预防、诊断、治疗等。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服务内容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设有内科、外科、妇产科、儿科等多个科室，以满足不同患者的需求。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科室设置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拥有先进的医疗技术和设备，能处理各种复杂疾病和急危重症。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技术水平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综合性医院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技术水平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在特定领域具有深厚的专业知识和丰富的经验，能提供高水平的专科医疗服务。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服务内容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针对某一特定疾病或患者群体提供专门的医疗服务。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科室设置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重点设置与特定疾病相关的科室，如肿瘤医院、眼科医院等。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专科医院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机构类型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包括社区卫生服务中心、乡镇卫生院等。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服务重点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以预防为主，提供健康教育、慢性病管理等公共卫生服务，同时处理常见疾病和多发病。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服务内容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为社区居民提供基本医疗和公共卫生服务。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8792" r="8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基层医疗卫生机构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0532" b="1053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947" b="494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公共卫生服务机构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服务内容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负责疾病预防控制、卫生监督等公共卫生工作。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机构类型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包括疾病预防控制中心、卫生监督所等。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工作重点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开展传染病监测和预警，实施免疫规划，进行公共卫生宣传和健康教育等。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人力资源与培训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我国医护人员数量相对于人口总量仍然不足，特别是在偏远地区和基层医疗机构，医护人员短缺问题更加突出。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医护人员数量不足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医护人员的专业结构、年龄结构、职称结构等存在不合理现象，如高级职称医护人员比例偏低，年轻医护人员缺乏实践经验等。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医护人员结构不合理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医护人员工作量大，工作时间长，工作负担重，容易导致职业倦怠和医疗质量下降。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医护人员工作负担重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医护人员队伍现状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917" r="2191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我国医学教育制度包括医学院校教育、毕业后教育和继续教育三个阶段，其中医学院校教育是培养医学人才的主要途径。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医学教育制度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医学培训制度包括住院医师规范化培训、专科医师规范化培训、全科医生培训等，旨在提高医护人员的临床技能和医疗水平。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医学培训制度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当前医学教育与培训面临着教育资源不均衡、教育内容与实际需求脱节、教育培训质量参差不齐等问题。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医学教育与培训的挑战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医学教育与培训制度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https://d.book118.com/046224035003010054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2024-09-20T23:09:35.504</cp:lastPrinted>
  <dcterms:created xsi:type="dcterms:W3CDTF">2024-09-20T15:09:35Z</dcterms:created>
  <dcterms:modified xsi:type="dcterms:W3CDTF">2024-09-20T15:09:37Z</dcterms:modified>
</cp:coreProperties>
</file>