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00925-83A7-4700-953E-EBCA81CD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49DC6-A540-4D0A-9234-9EBDEFF5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5E43F-200A-404A-8D78-4D2A88C1D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4E5C0-4259-49DE-95CB-285BE7217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B9086-5A1F-4CB5-AFB4-1DD28581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61FE0-457C-4594-BD45-DCE77B61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4AC25-52CE-4AA8-B4C9-2870502C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8032E-5128-4031-A3CE-3E486050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635F5-BC70-4085-B044-EF5FE46E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702BD-051A-43E5-899C-7B2A6566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4B061-6183-4883-BC9F-3B370AE9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24051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 English version 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Hamlet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 Character Analysis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Hamlet's Classic Line and Analysis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Exploring the Theme of Hamlet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Influence of Hamlet on Later Generations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Recommendation of the Original English Version of Hamlet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Hamlet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William Shakespeare (1564-1616): English playwright, poet, and actor, widely recognized as the greatest writer in the English language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His works are known for their depth of characterization, language, and influence on Western culture and culture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Author Shakespeare Introduction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 was written around 1600-1602, during a period when Shakespeare was exploring themes of madness, death, and the nature of existence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play is thought to have been based on an earlier story by the Danish writer Saxo Grammatics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Background of Hamlet Creation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the Story of Hamlet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Hamlet, Prince of Denmark, returns home from Wittenberg University to find his father has been murdered by his uncle Claudius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Hamlet is consumed by thoughts of revenge and madness, leading to a series of complex plot twists and betrayals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The play curves in a climatic word fit between Hamlet and Claudius, and Hamlet's final moments as he stabs the king to death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 Character Analysis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 young Danish price who is intelligent, sensitive, and bilingual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 is known for his discrimination and delay in saving his father's murder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Hamlet is a complex character who is born between duty and personal morality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Hamlet Character Characteristics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Hamlet's inner competition is a result of his foundation understanding of human nature and the complexity of the world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Hamlet's indentation and delay in saving his father's music reflect his inner conflict and moral ambiguity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 questions the correlation of human nature and doubles the existence of absolute truth and reality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Analysis of Hamlet's Inner Contract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Kraus is a river of Hamlet and the ruler of Hamlet's father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conflict between Hamlet and Kraus is not only a personal conflict but also a conflict between good and evil, truth and falsehood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This conflict is resolved in a climatic due between the two characters, which leads to Kraus's death and the limax of the play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Conflict between Hamlet and Kraus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https://d.book118.com/046224051111010032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2024-08-31T12:26:12.847</cp:lastPrinted>
  <dcterms:created xsi:type="dcterms:W3CDTF">2024-08-31T04:26:12Z</dcterms:created>
  <dcterms:modified xsi:type="dcterms:W3CDTF">2024-08-31T04:26:14Z</dcterms:modified>
</cp:coreProperties>
</file>