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F2274-DA71-412C-B86A-8A3430358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7B801-130A-49C9-96DF-DB9345446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42071-A58C-4120-947B-45D256F09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BCD22-8D77-4D98-BDB9-7C201D394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629350-0163-4157-8457-3A011742C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B80E3C-5471-4DD1-B2CE-455C90B32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5D4AA8-1EEC-445E-B93F-5B93FB825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634DB-89F2-4BD0-98F4-838A0CA7F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D6B37-D10B-4455-85F2-3B0C70C20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57FD3-814E-408C-B728-5A4146357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46E5B-5FD0-4615-B8D9-29BD3D3F3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23003212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创新驱动：引领企业营销升级的培训\n## 1.创新营销的背景与重要性\n### 1.1当前市场环境下的营销挑战\n### 1.2创新营销对企业竞争力的影响\n### 1.3创新营销在企业发展中的战略地位\n## 2.创新营销的理论与实践\n### 2.1创新营销的核心理念与基本原则\n### 2.2创新营销的实践案例与成功经验\n### 2.3创新营销的落地策略与方法\n## 3.企业营销升级的路径与策略\n### 3.1企业营销升级的关键步骤与实施方法\n### 3.2企业营销升级中的资源整合与利用\n### 3.3企业营销升级的绩效评估与持续优化\n## 4.创新营销在企业不同发展阶段的应用\n### 4.1创业阶段的企业创新营销策略\n### 4.2发展阶段的企业创新营销策略\n### 4.3成熟阶段的企业创新营销策略\n## 5.创新营销的团队建设与管理\n### 5.1构建创新营销团队的关键要素\n### 5.2创新营销团队的组织架构与激励机制\n### 5.3创新营销团队的能力提升与持续改进\n## 6.创新营销的未来趋势与挑战\n### 6.1新兴技术对创新营销的影响与机遇\n### 6.2未来创新营销的发展趋势与前景\n### 6.3应对未来创新营销挑战的策略与方法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900"/>
              <a:t>创新驱动：引领企业营销升级的培训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创新营销的背景与重要性</a:t>
            </a:r>
            <a:endParaRPr/>
          </a:p>
        </p:txBody>
      </p:sp>
      <p:sp>
        <p:nvSpPr>
          <p:cNvPr id="14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市场竞争加剧</a:t>
                </a:r>
                <a:endParaRPr/>
              </a:p>
            </p:txBody>
          </p:sp>
          <p:sp>
            <p:nvSpPr>
              <p:cNvPr id="22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产品同质化严重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消费者需求多样化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行业壁垒逐渐降低</a:t>
                </a:r>
                <a:endParaRPr/>
              </a:p>
            </p:txBody>
          </p:sp>
        </p:grpSp>
        <p:grpSp>
          <p:nvGrpSpPr>
            <p:cNvPr id="22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营销渠道变革</a:t>
                </a:r>
                <a:endParaRPr/>
              </a:p>
            </p:txBody>
          </p:sp>
          <p:sp>
            <p:nvSpPr>
              <p:cNvPr id="22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传统营销渠道效果减弱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新兴营销渠道崛起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线上线下融合成为趋势</a:t>
                </a:r>
                <a:endParaRPr/>
              </a:p>
            </p:txBody>
          </p:sp>
        </p:grpSp>
        <p:grpSp>
          <p:nvGrpSpPr>
            <p:cNvPr id="22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消费者行为变化</a:t>
                </a:r>
                <a:endParaRPr/>
              </a:p>
            </p:txBody>
          </p:sp>
          <p:sp>
            <p:nvSpPr>
              <p:cNvPr id="22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消费者信息获取渠道多样化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消费者决策过程更加理性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消费者对品牌忠诚度降低</a:t>
                </a:r>
                <a:endParaRPr/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当前市场环境下的营销挑战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r="-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通过创新营销策略提升品牌形象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塑造独特的企业价值观和品牌故事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增强消费者对品牌的认同感和忠诚度</a:t>
                </a:r>
                <a:endParaRPr/>
              </a:p>
            </p:txBody>
          </p:sp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提高品牌知名度和美誉度</a:t>
                </a:r>
                <a:endParaRPr/>
              </a:p>
            </p:txBody>
          </p:sp>
        </p:grpSp>
        <p:grpSp>
          <p:nvGrpSpPr>
            <p:cNvPr id="23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通过研发创新提升产品品质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赋予产品独特的文化内涵和价值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提供优质的售后服务和客户体验</a:t>
                </a:r>
                <a:endParaRPr/>
              </a:p>
            </p:txBody>
          </p:sp>
          <p:sp>
            <p:nvSpPr>
              <p:cNvPr id="24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提高产品附加值</a:t>
                </a:r>
                <a:endParaRPr/>
              </a:p>
            </p:txBody>
          </p:sp>
          <p:sp>
            <p:nvSpPr>
              <p:cNvPr id="24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开拓新的市场领域和消费群体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与竞争对手形成差异化竞争优势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优化营销渠道和资源整合</a:t>
                </a:r>
                <a:endParaRPr/>
              </a:p>
            </p:txBody>
          </p:sp>
          <p:sp>
            <p:nvSpPr>
              <p:cNvPr id="24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提高市场份额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创新营销对企业竞争力的影响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创新营销的理论与实践</a:t>
            </a:r>
            <a:endParaRPr/>
          </a:p>
        </p:txBody>
      </p:sp>
      <p:sp>
        <p:nvSpPr>
          <p:cNvPr id="24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核心理念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以消费者为中心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以价值为导向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以创新为动力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基本原则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洞察消费者需求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提供差异化价值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注重团队协作与沟通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创新营销的核心理念与基本原则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案例一：某快消品企业的创新营销策略</a:t>
                </a:r>
                <a:endParaRPr/>
              </a:p>
            </p:txBody>
          </p:sp>
          <p:sp>
            <p:nvSpPr>
              <p:cNvPr id="27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通过大数据分析消费者需求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制定精准营销策略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利用社交媒体进行品牌传播</a:t>
                </a:r>
                <a:endParaRPr/>
              </a:p>
            </p:txBody>
          </p:sp>
        </p:grpSp>
        <p:grpSp>
          <p:nvGrpSpPr>
            <p:cNvPr id="27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案例二：某科技企业的创新营销策略</a:t>
                </a:r>
                <a:endParaRPr/>
              </a:p>
            </p:txBody>
          </p:sp>
          <p:sp>
            <p:nvSpPr>
              <p:cNvPr id="27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以用户体验为核心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打造创新产品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通过线上线下融合进行渠道拓展</a:t>
                </a:r>
                <a:endParaRPr/>
              </a:p>
            </p:txBody>
          </p:sp>
        </p:grpSp>
        <p:grpSp>
          <p:nvGrpSpPr>
            <p:cNvPr id="27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案例三：某教育培训企业的创新营销策略</a:t>
                </a:r>
                <a:endParaRPr/>
              </a:p>
            </p:txBody>
          </p:sp>
          <p:sp>
            <p:nvSpPr>
              <p:cNvPr id="2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提供个性化学习方案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采用线上线下相结合的教学模式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通过口碑营销和品牌合作进行推广</a:t>
                </a:r>
                <a:endParaRPr/>
              </a:p>
            </p:txBody>
          </p:sp>
        </p:grpSp>
      </p:grpSp>
      <p:pic>
        <p:nvPicPr>
          <p:cNvPr id="27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r="3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创新营销的实践案例与成功经验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制定创新营销策略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洞察消费者需求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分析竞争对手情况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制定有针对性的营销策略</a:t>
                </a:r>
                <a:endParaRPr/>
              </a:p>
            </p:txBody>
          </p:sp>
          <p:sp>
            <p:nvSpPr>
              <p:cNvPr id="29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落实创新营销措施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整合营销资源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优化营销渠道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提高团队协作与沟通效果</a:t>
                </a:r>
                <a:endParaRPr/>
              </a:p>
            </p:txBody>
          </p:sp>
          <p:sp>
            <p:nvSpPr>
              <p:cNvPr id="29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评估创新营销效果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设定评估指标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收集数据并进行分析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根据评估结果进行持续优化</a:t>
                </a:r>
                <a:endParaRPr/>
              </a:p>
            </p:txBody>
          </p:sp>
          <p:sp>
            <p:nvSpPr>
              <p:cNvPr id="29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创新营销的落地策略与方法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企业营销升级的路径与策略</a:t>
            </a:r>
            <a:endParaRPr/>
          </a:p>
        </p:txBody>
      </p:sp>
      <p:sp>
        <p:nvSpPr>
          <p:cNvPr id="30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企业营销升级的关键步骤与实施方法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关键步骤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明确营销目标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分析现有营销策略的不足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制定创新营销策略并实施</a:t>
                </a:r>
                <a:endParaRPr/>
              </a:p>
            </p:txBody>
          </p:sp>
          <p:pic>
            <p:nvPicPr>
              <p:cNvPr id="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深入了解消费者需求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分析竞争对手策略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制定有针对性的营销策略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落实营销措施并持续优化</a:t>
                </a:r>
                <a:endParaRPr/>
              </a:p>
            </p:txBody>
          </p:sp>
          <p:pic>
            <p:nvPicPr>
              <p:cNvPr id="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企业营销升级中的资源整合与利用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资源整合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整合企业内部资源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整合外部合作伙伴资源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利用新兴技术和渠道资源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资源利用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优化营销资源配置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实现资源共享和互补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绩效评估</a:t>
                </a:r>
                <a:endParaRPr/>
              </a:p>
            </p:txBody>
          </p:sp>
          <p:sp>
            <p:nvSpPr>
              <p:cNvPr id="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设定评估指标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收集数据并进行分析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评估营销策略的成效</a:t>
                </a:r>
                <a:endParaRPr/>
              </a:p>
            </p:txBody>
          </p:sp>
          <p:sp>
            <p:nvSpPr>
              <p:cNvPr id="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持续优化</a:t>
                </a:r>
                <a:endParaRPr/>
              </a:p>
            </p:txBody>
          </p:sp>
          <p:sp>
            <p:nvSpPr>
              <p:cNvPr id="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根据评估结果进行策略调整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优化营销资源配置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提高团队协作与沟通效果</a:t>
                </a:r>
                <a:endParaRPr/>
              </a:p>
            </p:txBody>
          </p:sp>
          <p:sp>
            <p:nvSpPr>
              <p:cNvPr id="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企业营销升级的绩效评估与持续优化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https://d.book118.com/046230032121010052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创新驱动：引领企业营销升级的培训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2024-09-18T22:09:48.936</cp:lastPrinted>
  <dcterms:created xsi:type="dcterms:W3CDTF">2024-09-18T14:09:48Z</dcterms:created>
  <dcterms:modified xsi:type="dcterms:W3CDTF">2024-09-18T14:09:50Z</dcterms:modified>
</cp:coreProperties>
</file>