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F02E1-5D07-4914-8918-3C1E23F42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EABA8-9083-4E99-81A0-6A877846E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A9F82-D595-4B35-B0EE-77756A2A0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E969F-EA4B-4CD0-9D88-BBE2DA655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C48D71-BFA5-4519-8438-045B0ADC3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824ABE-D276-4FE8-91C9-0D1A6A397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C96D9A-CEAB-4A25-9E42-FACFE5DA0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88F30-BD1E-4442-8294-2A7D03D51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7F93C-C65A-44BC-831E-BAE371E9F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58729-661A-4243-ABD6-3A0558806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90451-A716-4F8A-8296-C1F30BAB6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23014301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保险营销论述题答题技巧总结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保险营销论述题答题技巧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保险营销论述题常见题型及解答方法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保险营销论述题答题注意事项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保险营销论述题实例解析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保险营销概述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保险营销的定义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保险营销是指保险公司通过各种渠道和方式，向目标客户销售保险产品和服务的过程。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保险营销的目标是满足客户需求，提高客户满意度，建立客户忠诚度，并最终实现保险公司的业务增长和盈利。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保险营销是保险公司实现业务增长和盈利的重要手段。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583" r="1558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保险营销有助于提高保险公司的市场占有率和品牌知名度。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保险营销有助于满足客户需求，提高客户满意度，增强客户忠诚度。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客户至上原则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保险公司应始终以客户需求为导向，为客户提供优质、专业的保险产品和服务。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诚信原则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保险公司在进行保险营销时应遵循诚信原则，向客户如实介绍产品和服务，不隐瞒、不误导。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竞争性原则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保险公司应积极参与市场竞争，提高自身竞争力，不断推陈出新，满足客户多样化的需求。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保险营销的基本原则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保险营销论述题答题技巧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理解题目要求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仔细阅读题目，明确题目要求回答的问题和要点，确保理解题目的意图和要求。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分析题目的关键词和关键信息，把握题目的重点和难点，为答题提供方向和思路。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对于涉及多个知识点的题目，要明确各个知识点之间的联系，形成完整的知识体系。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42405" y="4895659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371564" y="4966240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98006" y="2107787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10033" y="225532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842099" y="3598926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14965" y="3671697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998309" y="3569779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Freeform 19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Freeform 23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根据题目要求，确定答题要点，确保覆盖所有关键信息。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对于涉及多个知识点的题目，要明确各个要点之间的逻辑关系，形成清晰的思路。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在答题过程中，要注意突出重点和难点，使答案更加清晰明了。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确定答题要点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在回答涉及多个知识点的题目时，要注意将各个知识点有机地结合起来，形成完整的答案。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根据答题要点，组织答题内容，确保内容条理清晰、逻辑严密。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在组织答题内容时，要注意层次分明、条理清晰，使答案易于理解和接受。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组织答题内容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语言表达技巧</a:t>
            </a:r>
          </a:p>
        </p:txBody>
      </p:sp>
      <p:sp>
        <p:nvSpPr>
          <p:cNvPr id="29" name="Freeform 29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在回答论述题时，要使用规范、准确的语言表达，避免出现歧义和误解。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在表述观点时，要使用客观、中立的语气和措辞，避免主观臆断和偏见。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在回答涉及多个知识点的题目时，要注意使用过渡性语言，将各个知识点自然地串联起来，形成完整的答案。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保险营销论述题常见题型及解答方法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https://d.book118.com/046230143012010052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2024-09-18T03:48:48.349</cp:lastPrinted>
  <dcterms:created xsi:type="dcterms:W3CDTF">2024-09-17T19:48:48Z</dcterms:created>
  <dcterms:modified xsi:type="dcterms:W3CDTF">2024-09-17T19:48:50Z</dcterms:modified>
</cp:coreProperties>
</file>