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29A65-1909-4571-ACC3-121B4D3FC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0CE6C-A8EE-4B51-A880-7D04A5B38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A050A-3F7F-48A7-AA41-706A4A429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28A17-12C5-485F-A89D-2FD4C92EE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DE8A37-8C70-4B9D-B849-6520DE96D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F2E3BD-39A0-4ED1-8DDA-A61B8F5EC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1B5CF6-7132-4752-AA5C-46F2C1CE5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70932-499A-4143-8A76-CCE68EFC2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AE7FD-69F0-43E5-9B14-8778504DC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1A45E-30D3-4256-AE1E-373166F77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60DEF-AF8F-4549-A9FC-F45E957F1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3100023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护理质控汇总分析PPT课件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护理质控标准与流程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护理质控数据汇总与分析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护理质控成效评估与展望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通过本次汇报，旨在分享护理质控的汇总分析结果，提高护理质量，保障患者的安全与健康。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随着医疗技术的不断进步，护理质量成为衡量医院服务水平的重要标准。为了提升护理服务质量，定期进行护理质控汇总分析是必要的。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介绍护理质控的总体情况，包括质控指标、质控方法及质控结果。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护理质控现状分析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针对存在的问题，深入分析其产生的原因，为后续改进提供依据。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问题与原因分析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提出针对性的改进措施，制定实施计划，确保改进措施的有效执行。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改进措施与实施计划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对改进措施进行效果评估，总结经验教训，持续优化护理质控工作。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护理质控标准与流程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病历书写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381" r="1638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383" r="1738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确保患者安全是护理质控的首要标准，包括预防患者跌倒、压疮等意外事件的发生。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遵循护理操作规范，确保各项护理操作准确、安全、有效。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病历书写规范、准确、及时，能够反映患者的病情变化和护理过程。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药品管理规范，确保药品质量安全，防止药品过期、错发等问题。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778" r="1977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根据国家法律法规、行业规范和医院实际情况，制定具体的护理质控标准。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定期对临床科室的护理工作进行检查，包括日常检查、专项检查和定期评估。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将检查中发现的问题及时反馈给相关科室，并督促其整改。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通过对问题的分析，持续优化护理质控标准和流程，提高护理质量。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制定质控标准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问题反馈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加强护理人员的培训和教育，提高其专业素养和服务意识。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加强医护之间的沟通协作，确保信息传递准确无误。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对患者进行全面的风险评估，提前预防和应对潜在的护理风险。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建立完善的质量监测体系，对护理过程进行实时监控和记录。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护理质控中的关键环节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护理质控数据汇总与分析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基础护理操作规范执行情况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检查基础护理操作规范的执行情况，统计执行规范和不规范的操作数量，分析原因，提出改进措施。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基础护理工作效率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统计基础护理工作的平均耗时，分析耗时过长的原因，提出提高工作效率的措施。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基础护理合格率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统计基础护理合格的数量，计算合格率，分析合格率的变化趋势，找出影响合格率的因素。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基础护理数据汇总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https://d.book118.com/046231000235010052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2024-09-19T13:13:02.894</cp:lastPrinted>
  <dcterms:created xsi:type="dcterms:W3CDTF">2024-09-19T05:13:02Z</dcterms:created>
  <dcterms:modified xsi:type="dcterms:W3CDTF">2024-09-19T05:13:04Z</dcterms:modified>
</cp:coreProperties>
</file>