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F3ED1F-1C21-4C90-86AC-C03B3A038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CF10C2-6F78-4810-BA46-D10E4AF674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F7C591-66D8-4B4F-952F-2D6DAF401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0B8DEE-B8CB-4EBC-B7F6-7F4C9329B5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32D732-BD08-486B-A93D-CDBE958647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3880CB-3BD1-406B-9852-DEAA9E5A43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468E8C-11B7-47FF-A666-1B691A6103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D6390A-3A87-4D1F-9B09-F2005ED7C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0145BC-1859-41ED-A1EC-E5B47474DA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7F426-E525-41AD-A988-BA9B5B5D1B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37D485-C9AD-4536-945D-E7AF15B518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2320010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网络与通信安全资料课件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网络与通信安全概述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网络安全防护技术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通信安全防护技术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企业网络安全管理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个人网络安全防护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网络安全发展趋势与挑战</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网络与通信安全概述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网络与通信安全是指保护网络和通信系统不受未经授权的访问、干扰、破坏或泄露，确保信息的机密性、完整性和可用性。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随着网络和通信技术的快速发展，网络安全问题日益突出，保护网络和通信安全对于国家安全、社会稳定、经济发展和个人隐私等方面具有重要意义。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252" r="21252"/>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004" r="330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网络攻击、数据泄露、病毒传播、拒绝服务攻击等。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威胁</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随着云计算、物联网、大数据等新技术的普及，网络安全威胁不断演变，网络安全防御面临新的挑战。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威胁与挑战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各国政府制定了一系列网络安全法律法规，如《中华人民共和国网络安全法》等，要求企业和个人履行网络安全保护义务。</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国际上制定了一系列网络安全标准，如ISO 27001等，为企业和个人提供了网络安全管理的指导和规范。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法律法规与标准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标准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法律法规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网络安全防护技术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防火墙是网络安全的第一道防线，用于隔离内部网络和外部网络，防止未经授权的访问和数据泄露。</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防火墙概述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根据实现方式和功能，防火墙可分为包过滤防火墙、代理服务器防火墙和有状态检测防火墙。</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防火墙分类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防火墙应部署在网络的入口处，对进出网络的数据包进行过滤和监控，确保网络的安全性。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防火墙部署</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入侵检测概述</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入侵检测系统用于实时监测网络流量和系统行为，发现异常行为并及时报警。</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入侵检测分类</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入侵检测系统可分为基于特征的入侵检测和基于异常的入侵检测两类。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入侵防御系统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入侵防御系统是一种集成入侵检测和防御功能的系统，能够实时阻止恶意攻击和入侵行为。</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入侵检测与防御系统</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数据加密通过对数据进行加密处理，保护数据的机密性和完整性，防止数据被窃取或篡改。</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数据加密概述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数据加密可分为对称加密和公钥加密两类，其中对称加密使用相同的密钥进行加密和解密，公钥加密使用不同的密钥进行加密和解密。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数据加密分类</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常见的数据加密算法包括AES、DES、RSA等，每种算法都有其特点和适用场景。</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数据加密算法</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数据加密技术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https://d.book118.com/046232001041010033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2024-09-01T18:15:24.440</cp:lastPrinted>
  <dcterms:created xsi:type="dcterms:W3CDTF">2024-09-01T10:15:24Z</dcterms:created>
  <dcterms:modified xsi:type="dcterms:W3CDTF">2024-09-01T10:15:26Z</dcterms:modified>
</cp:coreProperties>
</file>