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77AEC1-2DF8-4EA7-8A37-36B14B8A1F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D36DD1-335B-4A37-87E0-ACC583D4D8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FCE26C-1414-4A08-931A-CFC70303B3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1BBB9E-7B10-44D7-98F6-DC36918C65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B669B4-7049-4358-A49B-844D658E5E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CBBF51-1546-4E7B-B8B5-F4A23830F2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E43080-7DC2-4329-9482-E59C42C1F4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604B2C-EFC9-43E2-AA7F-0624D5040A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CAABEC-CA82-45E1-B309-E13F66F369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C6276A-A49C-4A8D-952B-1461685300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F25009-648F-481C-98A8-9B7277B0A5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6234110003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现代教育的技术学习理论基础</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2025">
              <a:solidFill>
                <a:srgbClr val="FFFFFF">
                  <a:alpha val="100000"/>
                </a:srgbClr>
              </a:solidFill>
              <a:latin typeface="Microsoft Yahei"/>
              <a:ea typeface="Microsoft Yahei"/>
              <a:cs typeface="Microsoft Yahei"/>
            </a:endParaRP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现代教育背景与趋势</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技术学习理论概述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技术在教育中应用实践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技术对学习者影响研究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技术在教育中挑战与机遇</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01</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现代教育背景与趋势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全球化与信息化时代</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全球化进程加速</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随着国际交流与合作日益密切，教育领域的全球化趋势愈发明显，要求教育培养具有全球视野和跨文化交际能力的人才。</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信息化技术飞速发展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以互联网、大数据、人工智能等为代表的信息化技术正在深刻改变着人们的生活、工作和学习方式，为教育变革提供了强大动力。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16" b="201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面对信息化时代的挑战，传统教育模式在教学内容、方法、评价等方面亟待改革，以适应新时代人才培养需求。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创新教育注重培养学生的创新精神和实践能力，鼓励学生自主学习、合作学习、探究学习，成为当前教育改革的热点。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教育变革与创新需求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创新教育呼声高涨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传统教育模式挑战</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750" r="15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在线教育打破了时间和空间的限制，为学生提供了更为灵活、多样化的学习方式和资源，推动了教育的普及和公平。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在线教育蓬勃发展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大数据、人工智能等技术在教育领域的应用逐渐深入，如个性化学习推荐、智能教学辅助、学习行为分析等，为教育变革提供了有力支持。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智能教育技术广泛应用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技术在教育中应用现状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02</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技术学习理论概述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理论基础</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行为主义学习理论主要基于刺激-反应（S-R）模型，认为学习是通过不断试错和强化来形成习惯的过程。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学习过程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在行为主义学习理论中，学习被看作是外部刺激与个体行为之间的连接。通过给予正强化或负强化，可以增强或减弱某种行为的出现频率。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教学应用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行为主义学习理论在教学中的应用主要包括奖励和惩罚、任务分析和目标设定等，旨在通过控制外部刺激来塑造学生的行为。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行为主义学习理论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认知主义学习理论</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认知主义学习理论在教学中的应用主要包括激发学生的思维活动、促进学生的知识理解和应用、培养学生的问题解决能力等。</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教学应用</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认知主义学习理论强调学习者内部的认知过程，认为学习是通过信息处理、知识构建和概念形成等方式来实现的。</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理论基础</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在认知主义学习理论中，学习被看作是学习者对信息进行主动加工和处理的过程。学习者通过感知、注意、记忆、思维和想象等认知活动，将外部信息转化为内部知识。</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学习过程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理论基础</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建构主义学习理论强调学习者在知识构建过程中的主动性和社会性，认为知识是由学习者自己构建的，而不是被动接受的。</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学习过程</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在建构主义学习理论中，学习被看作是学习者在原有知识经验的基础上，通过与社会环境的互动来构建新的知识和理解的过程。学习者通过与他人的交流和合作，不断调整和修正自己的认知结构。</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教学应用</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建构主义学习理论在教学中的应用主要包括创设有利于学习者知识构建的学习环境、提供丰富的学习资源和情境、鼓励学习者的合作学习和自主探究等。</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建构主义学习理论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03</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技术在教育中应用实践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112" r="1511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丰富的互动形式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在线教育通过视频、音频、文本等多种媒体形式，提供丰富的师生互动和生生互动。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打破地域限制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通过互联网技术，学生可以在任何地点接入在线教育资源，实现异地学习。</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个性化学习路径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在线教育平台可以根据学生的学习进度和能力，提供个性化的学习计划和资源推荐。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在线教育与远程教育模式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智能教学系统</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利用人工智能和大数据技术，分析学生的学习数据，为教师和学生提供精准的教学辅助和决策支持。</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自适应学习技术</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根据学生的学习进度和反馈，智能调整教学内容和难度，提供个性化的学习体验。</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智能评估与反馈</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通过智能评估系统，对学生的学习成果进行自动评分和反馈，帮助教师及时了解学生的学习情况。</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智能化教学辅助手段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https://d.book118.com/046234110003010054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2024-09-20T23:11:45.142</cp:lastPrinted>
  <dcterms:created xsi:type="dcterms:W3CDTF">2024-09-20T15:11:45Z</dcterms:created>
  <dcterms:modified xsi:type="dcterms:W3CDTF">2024-09-20T15:11:47Z</dcterms:modified>
</cp:coreProperties>
</file>