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78283-B83D-482F-9C5A-DF1FD65D9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27450-5D96-45EE-8C08-B871123D1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18315-CC93-4C80-84F0-24636DA1A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D0C57-FB0E-47C9-9EB9-9ACD78F26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8B3C70-CDB7-41FB-B036-BEAB360B7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7892C4-C214-43F8-8992-785388149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006896-EEF8-4604-9E45-C47306FAD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1C533-4B0C-4272-9163-6C8938023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3B460-9E5F-4856-88D5-D97E430D2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214BE-725A-4A70-91E3-7C76691DA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A8686-13C3-4794-99CF-FFF96DA01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2341110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财务周工作计划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财务报表编制与审核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税务处理与筹划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成本控制与预算管理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内部审计与合规性检查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工作计划概述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确保报告内容准确、完整，反映公司财务状况和经营成果。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完成月度财务报告编制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确保所有发票和付款符合公司政策和流程，及时录入财务系统。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审核并处理本周的发票和付款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对比实际支出与预算，找出差异原因，提出改进措施。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分析并监控预算执行情况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本周工作目标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集中处理发票和付款，确保本周内完成相关录入工作。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周一至周三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周四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周五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编制月度财务报告，进行初步的数据分析和解读。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审核月度财务报告，分析预算执行情况，制定下周工作计划。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工作计划时间安排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优先级1：完成月度财务报告编制，确保报告质量。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优先级3：分析并监控预算执行情况，提出改进措施。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在本周工作过程中，需要保持与团队成员的紧密沟通和协作，确保工作计划的顺利推进。同时，要关注可能出现的风险和问题，及时调整工作策略和方法，确保财务工作的准确性和高效性。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优先级2：审核并处理本周的发票和付款，保持财务流程顺畅。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关键任务与优先级排序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财务报表编制与审核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从公司的会计系统和其他相关部门收集必要的财务数据，包括资产、负债和所有者权益的详细信息。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按照规定的格式和会计准则，将收集的数据整理并填入资产负债表模板中。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编制报表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与相关部门进行沟通和核对，确保数据的准确性和完整性，并根据需要进行调整。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核对与调整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资产负债表编制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利润表编制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整理数据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收集公司的收入、成本、费用和税金等相关数据，并进行分类和整理。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编制报表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按照规定的格式和会计准则，将整理的数据填入利润表模板中，计算出净利润等指标。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分析与解读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对利润表进行分析和解读，识别公司的盈利能力和经营成果。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将公司的现金流量划分为经营活动、投资活动和筹资活动三类。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划分活动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按照规定的格式和会计准则，将各类活动的现金流量数据填入现金流量表模板中。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编制报表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与相关部门进行沟通和核对，确保数据的准确性和完整性，并根据需要进行调整。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核对与调整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现金流量表编制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调整与完善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根据初步审核的结果，对报表进行调整和完善，确保符合会计准则和公司的实际情况。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初步审核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对编制完成的财务报表进行初步审核，检查数据的准确性和完整性。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最终审核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由公司高层或审计机构对调整后的财务报表进行最终审核，确认报表的真实性和可靠性。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财务报表审核及调整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资金管理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根据历史数据和市场趋势，预测本周的资金流入，包括销售收入、投资收益等。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收入预测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根据运营需求和项目计划，制定本周的资金支出预算，包括采购、薪酬、税费等。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支出预算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确保现金流充足，以应对突发支出和投资机会。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现金流管理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资金收支计划制定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内部融资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评估内部融资需求，制定融资计划并协调资源。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外部合作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与金融机构保持联系，了解市场动态和政策变化，寻求有利的融资条件和合作机会。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账户管理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监控各银行账户余额，确保资金安全并及时调拨。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500" r="2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资金调配与运作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根据风险承受能力和收益目标，调整投资组合配置。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投资组合管理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交易执行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制定交易计划并执行交易，确保投资策略的落实。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关注市场动态和投资机会，进行短期投资可行性分析。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短期投资策略研究及实施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风险防范与应对措施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定期评估潜在风险，包括市场风险、信用风险等。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采用风险量化工具和方法，对各类风险进行量化评估。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制定相应的风险应对措施，如止损策略、风险分散等。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建立应急预案，以应对突发事件和极端市场情况。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风险量化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风险应对措施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税务处理与筹划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深入研究国家最新税收法规和政策，确保公司财务工作合规。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跟踪税法变动，及时更新公司税务处理流程，降低税务风险。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定期组织内部培训，提高财务团队对税收法规的认知和理解。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税法政策研究及更新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https://d.book118.com/046234111035010034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2024-09-03T06:44:01.986</cp:lastPrinted>
  <dcterms:created xsi:type="dcterms:W3CDTF">2024-09-02T22:44:02Z</dcterms:created>
  <dcterms:modified xsi:type="dcterms:W3CDTF">2024-09-02T22:44:04Z</dcterms:modified>
</cp:coreProperties>
</file>