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94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6DD57-DD94-4372-A0D7-8CDF7A9D4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A22C9-0791-41F8-95DF-7B35B9540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01621-4104-4EEF-8AC1-5991B95F1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8CAAC-29D5-4E9D-992E-0C0F34B7A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EBB93A-F0C2-49E5-A550-2C4B8A7FE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3A841F-1248-43EA-829E-B9CABB98C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23D600-9094-4396-B82F-B7E1CBBAC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A5213-8433-4EC7-A6BF-47D8CF1B7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591A2-1CE9-4023-B26F-DC5B4A4C4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0698D-17BE-4F47-B62B-62312DA49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974E7-8273-4928-8F3A-5C886B3C2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占位符 1"/>
          <p:cNvSpPr>
            <a:spLocks noGrp="1"/>
          </p:cNvSpPr>
          <p:nvPr>
            <p:ph type="title"/>
          </p:nvPr>
        </p:nvSpPr>
        <p:spPr>
          <a:xfrm>
            <a:off x="830580" y="546735"/>
            <a:ext cx="2093595" cy="705485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圆角矩形 6"/>
          <p:cNvSpPr/>
          <p:nvPr/>
        </p:nvSpPr>
        <p:spPr>
          <a:xfrm>
            <a:off x="1644650" y="631825"/>
            <a:ext cx="2386013" cy="498475"/>
          </a:xfrm>
          <a:prstGeom prst="roundRect">
            <a:avLst>
              <a:gd name="adj" fmla="val 18158"/>
            </a:avLst>
          </a:prstGeom>
          <a:solidFill>
            <a:srgbClr val="0087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标题占位符 1"/>
          <p:cNvSpPr>
            <a:spLocks noGrp="1"/>
          </p:cNvSpPr>
          <p:nvPr>
            <p:ph type="title"/>
          </p:nvPr>
        </p:nvSpPr>
        <p:spPr>
          <a:xfrm>
            <a:off x="763905" y="546735"/>
            <a:ext cx="3446780" cy="705485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marL="228600" marR="0" lvl="0" indent="-22860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None/>
              <a:defRPr/>
            </a:pPr>
            <a:endParaRPr kumimoji="0" sz="1600" b="0" i="0" u="none" strike="noStrike" kern="1200" cap="none" spc="15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50400" y="1555200"/>
            <a:ext cx="5227200" cy="4608000"/>
          </a:xfrm>
        </p:spPr>
        <p:txBody>
          <a:bodyPr/>
          <a:lstStyle>
            <a:lvl1pPr>
              <a:buNone/>
              <a:defRPr sz="160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9" name="标题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/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914400"/>
            <a:ext cx="9169200" cy="5029200"/>
          </a:xfrm>
        </p:spPr>
        <p:txBody>
          <a:bodyPr vert="eaVert" lIns="46800" r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9200" cy="1018800"/>
          </a:xfrm>
        </p:spPr>
        <p:txBody>
          <a:bodyPr lIns="90000" tIns="46800" rIns="90000" bIns="46800" anchor="t"/>
          <a:lstStyle>
            <a:lvl1pPr algn="ctr">
              <a:defRPr sz="6000"/>
            </a:lvl1pPr>
          </a:lstStyle>
          <a:p>
            <a:pPr lvl="0"/>
            <a:r>
              <a:rPr lang="zh-CN" altLang="en-US" smtClean="0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1198800" y="3560400"/>
            <a:ext cx="9799200" cy="471600"/>
          </a:xfrm>
        </p:spPr>
        <p:txBody>
          <a:bodyPr/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그래픽 15"/>
          <p:cNvPicPr>
            <a:picLocks noGrp="1"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315700" y="219075"/>
            <a:ext cx="641350" cy="5556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028" name="그룹 2"/>
          <p:cNvGrpSpPr/>
          <p:nvPr/>
        </p:nvGrpSpPr>
        <p:grpSpPr>
          <a:xfrm>
            <a:off x="395288" y="2349500"/>
            <a:ext cx="42862" cy="4133850"/>
            <a:chOff x="630012" y="1233831"/>
            <a:chExt cx="43201" cy="4133288"/>
          </a:xfrm>
        </p:grpSpPr>
        <p:grpSp>
          <p:nvGrpSpPr>
            <p:cNvPr id="5" name="그룹 7"/>
            <p:cNvGrpSpPr>
              <a:grpSpLocks noChangeAspect="1"/>
            </p:cNvGrpSpPr>
            <p:nvPr/>
          </p:nvGrpSpPr>
          <p:grpSpPr>
            <a:xfrm rot="5400000">
              <a:off x="-355552" y="2219396"/>
              <a:ext cx="2014329" cy="43200"/>
              <a:chOff x="3882524" y="5936798"/>
              <a:chExt cx="8882677" cy="190501"/>
            </a:xfrm>
            <a:solidFill>
              <a:schemeClr val="bg1">
                <a:lumMod val="85000"/>
                <a:alpha val="72000"/>
              </a:schemeClr>
            </a:solidFill>
          </p:grpSpPr>
          <p:sp>
            <p:nvSpPr>
              <p:cNvPr id="23" name="직사각형 8"/>
              <p:cNvSpPr/>
              <p:nvPr/>
            </p:nvSpPr>
            <p:spPr>
              <a:xfrm>
                <a:off x="3882524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4" name="직사각형 9"/>
              <p:cNvSpPr/>
              <p:nvPr/>
            </p:nvSpPr>
            <p:spPr>
              <a:xfrm>
                <a:off x="4462002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5" name="직사각형 10"/>
              <p:cNvSpPr/>
              <p:nvPr/>
            </p:nvSpPr>
            <p:spPr>
              <a:xfrm>
                <a:off x="504148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6" name="직사각형 11"/>
              <p:cNvSpPr/>
              <p:nvPr/>
            </p:nvSpPr>
            <p:spPr>
              <a:xfrm>
                <a:off x="5620958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7" name="직사각형 12"/>
              <p:cNvSpPr/>
              <p:nvPr/>
            </p:nvSpPr>
            <p:spPr>
              <a:xfrm>
                <a:off x="6200436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8" name="직사각형 13"/>
              <p:cNvSpPr/>
              <p:nvPr/>
            </p:nvSpPr>
            <p:spPr>
              <a:xfrm>
                <a:off x="6779914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9" name="직사각형 14"/>
              <p:cNvSpPr/>
              <p:nvPr/>
            </p:nvSpPr>
            <p:spPr>
              <a:xfrm>
                <a:off x="7359392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0" name="직사각형 15"/>
              <p:cNvSpPr/>
              <p:nvPr/>
            </p:nvSpPr>
            <p:spPr>
              <a:xfrm>
                <a:off x="793887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1" name="직사각형 16"/>
              <p:cNvSpPr/>
              <p:nvPr/>
            </p:nvSpPr>
            <p:spPr>
              <a:xfrm>
                <a:off x="8518348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2" name="직사각형 17"/>
              <p:cNvSpPr/>
              <p:nvPr/>
            </p:nvSpPr>
            <p:spPr>
              <a:xfrm>
                <a:off x="9097826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3" name="직사각형 18"/>
              <p:cNvSpPr/>
              <p:nvPr/>
            </p:nvSpPr>
            <p:spPr>
              <a:xfrm>
                <a:off x="9677304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4" name="직사각형 19"/>
              <p:cNvSpPr/>
              <p:nvPr/>
            </p:nvSpPr>
            <p:spPr>
              <a:xfrm>
                <a:off x="10256782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직사각형 20"/>
              <p:cNvSpPr/>
              <p:nvPr/>
            </p:nvSpPr>
            <p:spPr>
              <a:xfrm>
                <a:off x="1083626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6" name="직사각형 21"/>
              <p:cNvSpPr/>
              <p:nvPr/>
            </p:nvSpPr>
            <p:spPr>
              <a:xfrm>
                <a:off x="11415738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7" name="직사각형 22"/>
              <p:cNvSpPr/>
              <p:nvPr/>
            </p:nvSpPr>
            <p:spPr>
              <a:xfrm>
                <a:off x="11995216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8" name="직사각형 23"/>
              <p:cNvSpPr/>
              <p:nvPr/>
            </p:nvSpPr>
            <p:spPr>
              <a:xfrm>
                <a:off x="1257470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grpSp>
          <p:nvGrpSpPr>
            <p:cNvPr id="6" name="그룹 28"/>
            <p:cNvGrpSpPr>
              <a:grpSpLocks noChangeAspect="1"/>
            </p:cNvGrpSpPr>
            <p:nvPr/>
          </p:nvGrpSpPr>
          <p:grpSpPr>
            <a:xfrm rot="5400000">
              <a:off x="-355553" y="4338355"/>
              <a:ext cx="2014329" cy="43200"/>
              <a:chOff x="3882524" y="5936798"/>
              <a:chExt cx="8882677" cy="190501"/>
            </a:xfrm>
            <a:solidFill>
              <a:schemeClr val="bg1">
                <a:lumMod val="85000"/>
                <a:alpha val="72000"/>
              </a:schemeClr>
            </a:solidFill>
          </p:grpSpPr>
          <p:sp>
            <p:nvSpPr>
              <p:cNvPr id="7" name="직사각형 29"/>
              <p:cNvSpPr/>
              <p:nvPr/>
            </p:nvSpPr>
            <p:spPr>
              <a:xfrm>
                <a:off x="3882524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직사각형 30"/>
              <p:cNvSpPr/>
              <p:nvPr/>
            </p:nvSpPr>
            <p:spPr>
              <a:xfrm>
                <a:off x="4462002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9" name="직사각형 31"/>
              <p:cNvSpPr/>
              <p:nvPr/>
            </p:nvSpPr>
            <p:spPr>
              <a:xfrm>
                <a:off x="504148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0" name="직사각형 32"/>
              <p:cNvSpPr/>
              <p:nvPr/>
            </p:nvSpPr>
            <p:spPr>
              <a:xfrm>
                <a:off x="5620958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직사각형 33"/>
              <p:cNvSpPr/>
              <p:nvPr/>
            </p:nvSpPr>
            <p:spPr>
              <a:xfrm>
                <a:off x="6200436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2" name="직사각형 34"/>
              <p:cNvSpPr/>
              <p:nvPr/>
            </p:nvSpPr>
            <p:spPr>
              <a:xfrm>
                <a:off x="6779914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직사각형 35"/>
              <p:cNvSpPr/>
              <p:nvPr/>
            </p:nvSpPr>
            <p:spPr>
              <a:xfrm>
                <a:off x="7359392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4" name="직사각형 36"/>
              <p:cNvSpPr/>
              <p:nvPr/>
            </p:nvSpPr>
            <p:spPr>
              <a:xfrm>
                <a:off x="793887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5" name="직사각형 37"/>
              <p:cNvSpPr/>
              <p:nvPr/>
            </p:nvSpPr>
            <p:spPr>
              <a:xfrm>
                <a:off x="8518348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6" name="직사각형 38"/>
              <p:cNvSpPr/>
              <p:nvPr/>
            </p:nvSpPr>
            <p:spPr>
              <a:xfrm>
                <a:off x="9097826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7" name="직사각형 39"/>
              <p:cNvSpPr/>
              <p:nvPr/>
            </p:nvSpPr>
            <p:spPr>
              <a:xfrm>
                <a:off x="9677304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직사각형 40"/>
              <p:cNvSpPr/>
              <p:nvPr/>
            </p:nvSpPr>
            <p:spPr>
              <a:xfrm>
                <a:off x="10256782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9" name="직사각형 41"/>
              <p:cNvSpPr/>
              <p:nvPr/>
            </p:nvSpPr>
            <p:spPr>
              <a:xfrm>
                <a:off x="1083626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0" name="직사각형 42"/>
              <p:cNvSpPr/>
              <p:nvPr/>
            </p:nvSpPr>
            <p:spPr>
              <a:xfrm>
                <a:off x="11415738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1" name="직사각형 43"/>
              <p:cNvSpPr/>
              <p:nvPr/>
            </p:nvSpPr>
            <p:spPr>
              <a:xfrm>
                <a:off x="11995216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직사각형 44"/>
              <p:cNvSpPr/>
              <p:nvPr/>
            </p:nvSpPr>
            <p:spPr>
              <a:xfrm>
                <a:off x="12574700" y="5936798"/>
                <a:ext cx="190501" cy="190501"/>
              </a:xfrm>
              <a:prstGeom prst="rect">
                <a:avLst/>
              </a:prstGeom>
              <a:grpFill/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ko-KR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</p:grpSp>
      <p:pic>
        <p:nvPicPr>
          <p:cNvPr id="1030" name="图片 4" descr="编组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" y="63500"/>
            <a:ext cx="2035810" cy="9486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1.xml" /><Relationship Id="rId14" Type="http://schemas.openxmlformats.org/officeDocument/2006/relationships/tags" Target="../tags/tag2.xml" /><Relationship Id="rId15" Type="http://schemas.openxmlformats.org/officeDocument/2006/relationships/tags" Target="../tags/tag3.xml" /><Relationship Id="rId16" Type="http://schemas.openxmlformats.org/officeDocument/2006/relationships/tags" Target="../tags/tag4.xml" /><Relationship Id="rId17" Type="http://schemas.openxmlformats.org/officeDocument/2006/relationships/tags" Target="../tags/tag5.xml" /><Relationship Id="rId18" Type="http://schemas.openxmlformats.org/officeDocument/2006/relationships/image" Target="../media/image3.png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515938" y="550863"/>
            <a:ext cx="10969625" cy="70485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013" y="1490663"/>
            <a:ext cx="10969625" cy="4759325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0</a:t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 spc="300">
          <a:solidFill>
            <a:srgbClr val="262626"/>
          </a:solidFill>
          <a:latin typeface="Arial" pitchFamily="34" charset="0"/>
          <a:ea typeface="微软雅黑" panose="020b0503020204020204" pitchFamily="34" charset="-122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9pPr>
    </p:titleStyle>
    <p:bodyStyle>
      <a:lvl1pPr marL="228600" indent="-228600" algn="l" rtl="0" eaLnBrk="0" fontAlgn="base" hangingPunct="0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ern="1200" spc="150">
          <a:solidFill>
            <a:srgbClr val="595959"/>
          </a:solidFill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rtl="0" eaLnBrk="0" fontAlgn="base" hangingPunct="0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kern="1200" spc="150">
          <a:solidFill>
            <a:srgbClr val="595959"/>
          </a:solidFill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rtl="0" eaLnBrk="0" fontAlgn="base" hangingPunct="0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kern="1200" spc="150">
          <a:solidFill>
            <a:srgbClr val="595959"/>
          </a:solidFill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rtl="0" eaLnBrk="0" fontAlgn="base" hangingPunct="0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pitchFamily="2" charset="2"/>
        <a:buChar char=""/>
        <a:defRPr sz="1400" kern="1200" spc="150">
          <a:solidFill>
            <a:srgbClr val="595959"/>
          </a:solidFill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rtl="0" eaLnBrk="0" fontAlgn="base" hangingPunct="0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kern="1200" spc="150">
          <a:solidFill>
            <a:srgbClr val="595959"/>
          </a:solidFill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.xml" /><Relationship Id="rId3" Type="http://schemas.openxmlformats.org/officeDocument/2006/relationships/image" Target="../media/image4.png" /><Relationship Id="rId4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tags" Target="../tags/tag18.xml" /><Relationship Id="rId14" Type="http://schemas.openxmlformats.org/officeDocument/2006/relationships/tags" Target="../tags/tag19.xml" /><Relationship Id="rId15" Type="http://schemas.openxmlformats.org/officeDocument/2006/relationships/tags" Target="../tags/tag20.xml" /><Relationship Id="rId16" Type="http://schemas.openxmlformats.org/officeDocument/2006/relationships/tags" Target="../tags/tag21.xml" /><Relationship Id="rId17" Type="http://schemas.openxmlformats.org/officeDocument/2006/relationships/tags" Target="../tags/tag22.xml" /><Relationship Id="rId18" Type="http://schemas.openxmlformats.org/officeDocument/2006/relationships/tags" Target="../tags/tag23.xml" /><Relationship Id="rId19" Type="http://schemas.openxmlformats.org/officeDocument/2006/relationships/tags" Target="../tags/tag24.xml" /><Relationship Id="rId2" Type="http://schemas.openxmlformats.org/officeDocument/2006/relationships/image" Target="../media/image5.jpeg" /><Relationship Id="rId20" Type="http://schemas.openxmlformats.org/officeDocument/2006/relationships/tags" Target="../tags/tag25.xml" /><Relationship Id="rId21" Type="http://schemas.openxmlformats.org/officeDocument/2006/relationships/tags" Target="../tags/tag26.xml" /><Relationship Id="rId22" Type="http://schemas.openxmlformats.org/officeDocument/2006/relationships/tags" Target="../tags/tag27.xml" /><Relationship Id="rId23" Type="http://schemas.openxmlformats.org/officeDocument/2006/relationships/tags" Target="../tags/tag28.xml" /><Relationship Id="rId24" Type="http://schemas.openxmlformats.org/officeDocument/2006/relationships/tags" Target="../tags/tag29.xml" /><Relationship Id="rId25" Type="http://schemas.openxmlformats.org/officeDocument/2006/relationships/tags" Target="../tags/tag30.xml" /><Relationship Id="rId26" Type="http://schemas.openxmlformats.org/officeDocument/2006/relationships/tags" Target="../tags/tag31.xml" /><Relationship Id="rId27" Type="http://schemas.openxmlformats.org/officeDocument/2006/relationships/tags" Target="../tags/tag32.xml" /><Relationship Id="rId28" Type="http://schemas.openxmlformats.org/officeDocument/2006/relationships/tags" Target="../tags/tag33.xml" /><Relationship Id="rId29" Type="http://schemas.openxmlformats.org/officeDocument/2006/relationships/tags" Target="../tags/tag34.xml" /><Relationship Id="rId3" Type="http://schemas.openxmlformats.org/officeDocument/2006/relationships/tags" Target="../tags/tag9.xml" /><Relationship Id="rId30" Type="http://schemas.openxmlformats.org/officeDocument/2006/relationships/tags" Target="../tags/tag35.xml" /><Relationship Id="rId31" Type="http://schemas.openxmlformats.org/officeDocument/2006/relationships/tags" Target="../tags/tag36.xml" /><Relationship Id="rId32" Type="http://schemas.openxmlformats.org/officeDocument/2006/relationships/tags" Target="../tags/tag37.xml" /><Relationship Id="rId33" Type="http://schemas.openxmlformats.org/officeDocument/2006/relationships/tags" Target="../tags/tag38.xml" /><Relationship Id="rId34" Type="http://schemas.openxmlformats.org/officeDocument/2006/relationships/tags" Target="../tags/tag39.xml" /><Relationship Id="rId35" Type="http://schemas.openxmlformats.org/officeDocument/2006/relationships/tags" Target="../tags/tag40.xml" /><Relationship Id="rId36" Type="http://schemas.openxmlformats.org/officeDocument/2006/relationships/tags" Target="../tags/tag41.xml" /><Relationship Id="rId37" Type="http://schemas.openxmlformats.org/officeDocument/2006/relationships/tags" Target="../tags/tag42.xml" /><Relationship Id="rId38" Type="http://schemas.openxmlformats.org/officeDocument/2006/relationships/tags" Target="../tags/tag43.xml" /><Relationship Id="rId39" Type="http://schemas.openxmlformats.org/officeDocument/2006/relationships/tags" Target="../tags/tag44.xml" /><Relationship Id="rId4" Type="http://schemas.openxmlformats.org/officeDocument/2006/relationships/image" Target="../media/image6.jpeg" /><Relationship Id="rId40" Type="http://schemas.openxmlformats.org/officeDocument/2006/relationships/tags" Target="../tags/tag45.xml" /><Relationship Id="rId41" Type="http://schemas.openxmlformats.org/officeDocument/2006/relationships/tags" Target="../tags/tag46.xml" /><Relationship Id="rId42" Type="http://schemas.openxmlformats.org/officeDocument/2006/relationships/tags" Target="../tags/tag47.xml" /><Relationship Id="rId43" Type="http://schemas.openxmlformats.org/officeDocument/2006/relationships/tags" Target="../tags/tag48.xml" /><Relationship Id="rId44" Type="http://schemas.openxmlformats.org/officeDocument/2006/relationships/tags" Target="../tags/tag49.xml" /><Relationship Id="rId45" Type="http://schemas.openxmlformats.org/officeDocument/2006/relationships/tags" Target="../tags/tag50.xml" /><Relationship Id="rId46" Type="http://schemas.openxmlformats.org/officeDocument/2006/relationships/tags" Target="../tags/tag51.xml" /><Relationship Id="rId47" Type="http://schemas.openxmlformats.org/officeDocument/2006/relationships/tags" Target="../tags/tag52.xml" /><Relationship Id="rId48" Type="http://schemas.openxmlformats.org/officeDocument/2006/relationships/tags" Target="../tags/tag53.xml" /><Relationship Id="rId49" Type="http://schemas.openxmlformats.org/officeDocument/2006/relationships/tags" Target="../tags/tag54.xml" /><Relationship Id="rId5" Type="http://schemas.openxmlformats.org/officeDocument/2006/relationships/tags" Target="../tags/tag10.xml" /><Relationship Id="rId50" Type="http://schemas.openxmlformats.org/officeDocument/2006/relationships/tags" Target="../tags/tag55.xml" /><Relationship Id="rId51" Type="http://schemas.openxmlformats.org/officeDocument/2006/relationships/tags" Target="../tags/tag56.xml" /><Relationship Id="rId52" Type="http://schemas.openxmlformats.org/officeDocument/2006/relationships/tags" Target="../tags/tag57.xml" /><Relationship Id="rId53" Type="http://schemas.openxmlformats.org/officeDocument/2006/relationships/tags" Target="../tags/tag58.xml" /><Relationship Id="rId54" Type="http://schemas.openxmlformats.org/officeDocument/2006/relationships/tags" Target="../tags/tag59.xml" /><Relationship Id="rId55" Type="http://schemas.openxmlformats.org/officeDocument/2006/relationships/tags" Target="../tags/tag60.xml" /><Relationship Id="rId56" Type="http://schemas.openxmlformats.org/officeDocument/2006/relationships/tags" Target="../tags/tag61.xml" /><Relationship Id="rId57" Type="http://schemas.openxmlformats.org/officeDocument/2006/relationships/tags" Target="../tags/tag62.xml" /><Relationship Id="rId58" Type="http://schemas.openxmlformats.org/officeDocument/2006/relationships/tags" Target="../tags/tag63.xml" /><Relationship Id="rId59" Type="http://schemas.openxmlformats.org/officeDocument/2006/relationships/tags" Target="../tags/tag64.xml" /><Relationship Id="rId6" Type="http://schemas.openxmlformats.org/officeDocument/2006/relationships/tags" Target="../tags/tag11.xml" /><Relationship Id="rId60" Type="http://schemas.openxmlformats.org/officeDocument/2006/relationships/tags" Target="../tags/tag65.xml" /><Relationship Id="rId61" Type="http://schemas.openxmlformats.org/officeDocument/2006/relationships/tags" Target="../tags/tag66.xml" /><Relationship Id="rId62" Type="http://schemas.openxmlformats.org/officeDocument/2006/relationships/tags" Target="../tags/tag67.xml" /><Relationship Id="rId63" Type="http://schemas.openxmlformats.org/officeDocument/2006/relationships/tags" Target="../tags/tag68.xml" /><Relationship Id="rId64" Type="http://schemas.openxmlformats.org/officeDocument/2006/relationships/tags" Target="../tags/tag69.xml" /><Relationship Id="rId65" Type="http://schemas.openxmlformats.org/officeDocument/2006/relationships/tags" Target="../tags/tag70.xml" /><Relationship Id="rId66" Type="http://schemas.openxmlformats.org/officeDocument/2006/relationships/tags" Target="../tags/tag71.xml" /><Relationship Id="rId67" Type="http://schemas.openxmlformats.org/officeDocument/2006/relationships/tags" Target="../tags/tag72.xml" /><Relationship Id="rId68" Type="http://schemas.openxmlformats.org/officeDocument/2006/relationships/tags" Target="../tags/tag73.xml" /><Relationship Id="rId69" Type="http://schemas.openxmlformats.org/officeDocument/2006/relationships/tags" Target="../tags/tag74.xml" /><Relationship Id="rId7" Type="http://schemas.openxmlformats.org/officeDocument/2006/relationships/tags" Target="../tags/tag12.xml" /><Relationship Id="rId70" Type="http://schemas.openxmlformats.org/officeDocument/2006/relationships/tags" Target="../tags/tag75.xml" /><Relationship Id="rId71" Type="http://schemas.openxmlformats.org/officeDocument/2006/relationships/tags" Target="../tags/tag76.xml" /><Relationship Id="rId72" Type="http://schemas.openxmlformats.org/officeDocument/2006/relationships/tags" Target="../tags/tag77.xml" /><Relationship Id="rId73" Type="http://schemas.openxmlformats.org/officeDocument/2006/relationships/tags" Target="../tags/tag78.xml" /><Relationship Id="rId74" Type="http://schemas.openxmlformats.org/officeDocument/2006/relationships/tags" Target="../tags/tag79.xml" /><Relationship Id="rId75" Type="http://schemas.openxmlformats.org/officeDocument/2006/relationships/tags" Target="../tags/tag80.xml" /><Relationship Id="rId76" Type="http://schemas.openxmlformats.org/officeDocument/2006/relationships/tags" Target="../tags/tag81.xml" /><Relationship Id="rId77" Type="http://schemas.openxmlformats.org/officeDocument/2006/relationships/tags" Target="../tags/tag82.xml" /><Relationship Id="rId78" Type="http://schemas.openxmlformats.org/officeDocument/2006/relationships/tags" Target="../tags/tag83.xml" /><Relationship Id="rId79" Type="http://schemas.openxmlformats.org/officeDocument/2006/relationships/tags" Target="../tags/tag84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tags" Target="../tags/tag8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image" Target="../media/image9.png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ags" Target="../tags/tag105.xml" /><Relationship Id="rId23" Type="http://schemas.openxmlformats.org/officeDocument/2006/relationships/tags" Target="../tags/tag106.xml" /><Relationship Id="rId24" Type="http://schemas.openxmlformats.org/officeDocument/2006/relationships/tags" Target="../tags/tag107.xml" /><Relationship Id="rId25" Type="http://schemas.openxmlformats.org/officeDocument/2006/relationships/tags" Target="../tags/tag108.xml" /><Relationship Id="rId26" Type="http://schemas.openxmlformats.org/officeDocument/2006/relationships/tags" Target="../tags/tag109.xml" /><Relationship Id="rId27" Type="http://schemas.openxmlformats.org/officeDocument/2006/relationships/tags" Target="../tags/tag110.xml" /><Relationship Id="rId28" Type="http://schemas.openxmlformats.org/officeDocument/2006/relationships/tags" Target="../tags/tag111.xml" /><Relationship Id="rId29" Type="http://schemas.openxmlformats.org/officeDocument/2006/relationships/tags" Target="../tags/tag112.xml" /><Relationship Id="rId3" Type="http://schemas.openxmlformats.org/officeDocument/2006/relationships/tags" Target="../tags/tag86.xml" /><Relationship Id="rId30" Type="http://schemas.openxmlformats.org/officeDocument/2006/relationships/tags" Target="../tags/tag113.xml" /><Relationship Id="rId31" Type="http://schemas.openxmlformats.org/officeDocument/2006/relationships/tags" Target="../tags/tag114.xml" /><Relationship Id="rId32" Type="http://schemas.openxmlformats.org/officeDocument/2006/relationships/tags" Target="../tags/tag115.xml" /><Relationship Id="rId33" Type="http://schemas.openxmlformats.org/officeDocument/2006/relationships/tags" Target="../tags/tag116.xml" /><Relationship Id="rId34" Type="http://schemas.openxmlformats.org/officeDocument/2006/relationships/tags" Target="../tags/tag117.xml" /><Relationship Id="rId35" Type="http://schemas.openxmlformats.org/officeDocument/2006/relationships/tags" Target="../tags/tag118.xml" /><Relationship Id="rId36" Type="http://schemas.openxmlformats.org/officeDocument/2006/relationships/tags" Target="../tags/tag119.xml" /><Relationship Id="rId37" Type="http://schemas.openxmlformats.org/officeDocument/2006/relationships/tags" Target="../tags/tag120.xml" /><Relationship Id="rId38" Type="http://schemas.openxmlformats.org/officeDocument/2006/relationships/tags" Target="../tags/tag121.xml" /><Relationship Id="rId39" Type="http://schemas.openxmlformats.org/officeDocument/2006/relationships/tags" Target="../tags/tag122.xml" /><Relationship Id="rId4" Type="http://schemas.openxmlformats.org/officeDocument/2006/relationships/tags" Target="../tags/tag87.xml" /><Relationship Id="rId40" Type="http://schemas.openxmlformats.org/officeDocument/2006/relationships/tags" Target="../tags/tag123.xml" /><Relationship Id="rId41" Type="http://schemas.openxmlformats.org/officeDocument/2006/relationships/tags" Target="../tags/tag124.xml" /><Relationship Id="rId42" Type="http://schemas.openxmlformats.org/officeDocument/2006/relationships/tags" Target="../tags/tag125.xml" /><Relationship Id="rId43" Type="http://schemas.openxmlformats.org/officeDocument/2006/relationships/tags" Target="../tags/tag126.xml" /><Relationship Id="rId44" Type="http://schemas.openxmlformats.org/officeDocument/2006/relationships/tags" Target="../tags/tag127.xml" /><Relationship Id="rId45" Type="http://schemas.openxmlformats.org/officeDocument/2006/relationships/tags" Target="../tags/tag128.xml" /><Relationship Id="rId46" Type="http://schemas.openxmlformats.org/officeDocument/2006/relationships/tags" Target="../tags/tag129.xml" /><Relationship Id="rId47" Type="http://schemas.openxmlformats.org/officeDocument/2006/relationships/tags" Target="../tags/tag130.xml" /><Relationship Id="rId48" Type="http://schemas.openxmlformats.org/officeDocument/2006/relationships/tags" Target="../tags/tag131.xml" /><Relationship Id="rId49" Type="http://schemas.openxmlformats.org/officeDocument/2006/relationships/tags" Target="../tags/tag132.xml" /><Relationship Id="rId5" Type="http://schemas.openxmlformats.org/officeDocument/2006/relationships/tags" Target="../tags/tag88.xml" /><Relationship Id="rId50" Type="http://schemas.openxmlformats.org/officeDocument/2006/relationships/tags" Target="../tags/tag133.xml" /><Relationship Id="rId51" Type="http://schemas.openxmlformats.org/officeDocument/2006/relationships/tags" Target="../tags/tag134.xml" /><Relationship Id="rId52" Type="http://schemas.openxmlformats.org/officeDocument/2006/relationships/tags" Target="../tags/tag135.xml" /><Relationship Id="rId53" Type="http://schemas.openxmlformats.org/officeDocument/2006/relationships/tags" Target="../tags/tag136.xml" /><Relationship Id="rId54" Type="http://schemas.openxmlformats.org/officeDocument/2006/relationships/tags" Target="../tags/tag137.xml" /><Relationship Id="rId55" Type="http://schemas.openxmlformats.org/officeDocument/2006/relationships/tags" Target="../tags/tag138.xml" /><Relationship Id="rId56" Type="http://schemas.openxmlformats.org/officeDocument/2006/relationships/tags" Target="../tags/tag139.xml" /><Relationship Id="rId57" Type="http://schemas.openxmlformats.org/officeDocument/2006/relationships/tags" Target="../tags/tag140.xml" /><Relationship Id="rId58" Type="http://schemas.openxmlformats.org/officeDocument/2006/relationships/tags" Target="../tags/tag141.xml" /><Relationship Id="rId59" Type="http://schemas.openxmlformats.org/officeDocument/2006/relationships/tags" Target="../tags/tag142.xml" /><Relationship Id="rId6" Type="http://schemas.openxmlformats.org/officeDocument/2006/relationships/tags" Target="../tags/tag89.xml" /><Relationship Id="rId60" Type="http://schemas.openxmlformats.org/officeDocument/2006/relationships/tags" Target="../tags/tag143.xml" /><Relationship Id="rId61" Type="http://schemas.openxmlformats.org/officeDocument/2006/relationships/tags" Target="../tags/tag144.xml" /><Relationship Id="rId62" Type="http://schemas.openxmlformats.org/officeDocument/2006/relationships/tags" Target="../tags/tag145.xml" /><Relationship Id="rId63" Type="http://schemas.openxmlformats.org/officeDocument/2006/relationships/tags" Target="../tags/tag146.xml" /><Relationship Id="rId64" Type="http://schemas.openxmlformats.org/officeDocument/2006/relationships/tags" Target="../tags/tag147.xml" /><Relationship Id="rId65" Type="http://schemas.openxmlformats.org/officeDocument/2006/relationships/tags" Target="../tags/tag148.xml" /><Relationship Id="rId66" Type="http://schemas.openxmlformats.org/officeDocument/2006/relationships/tags" Target="../tags/tag149.xml" /><Relationship Id="rId67" Type="http://schemas.openxmlformats.org/officeDocument/2006/relationships/tags" Target="../tags/tag150.xml" /><Relationship Id="rId68" Type="http://schemas.openxmlformats.org/officeDocument/2006/relationships/tags" Target="../tags/tag151.xml" /><Relationship Id="rId69" Type="http://schemas.openxmlformats.org/officeDocument/2006/relationships/tags" Target="../tags/tag152.xml" /><Relationship Id="rId7" Type="http://schemas.openxmlformats.org/officeDocument/2006/relationships/tags" Target="../tags/tag90.xml" /><Relationship Id="rId70" Type="http://schemas.openxmlformats.org/officeDocument/2006/relationships/tags" Target="../tags/tag153.xml" /><Relationship Id="rId71" Type="http://schemas.openxmlformats.org/officeDocument/2006/relationships/tags" Target="../tags/tag154.xml" /><Relationship Id="rId72" Type="http://schemas.openxmlformats.org/officeDocument/2006/relationships/tags" Target="../tags/tag155.xml" /><Relationship Id="rId73" Type="http://schemas.openxmlformats.org/officeDocument/2006/relationships/tags" Target="../tags/tag156.xml" /><Relationship Id="rId74" Type="http://schemas.openxmlformats.org/officeDocument/2006/relationships/tags" Target="../tags/tag157.xml" /><Relationship Id="rId75" Type="http://schemas.openxmlformats.org/officeDocument/2006/relationships/tags" Target="../tags/tag158.xml" /><Relationship Id="rId76" Type="http://schemas.openxmlformats.org/officeDocument/2006/relationships/tags" Target="../tags/tag159.xml" /><Relationship Id="rId77" Type="http://schemas.openxmlformats.org/officeDocument/2006/relationships/tags" Target="../tags/tag16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10.jpeg" /><Relationship Id="rId4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22" Type="http://schemas.openxmlformats.org/officeDocument/2006/relationships/tags" Target="../tags/tag180.xml" /><Relationship Id="rId23" Type="http://schemas.openxmlformats.org/officeDocument/2006/relationships/tags" Target="../tags/tag181.xml" /><Relationship Id="rId24" Type="http://schemas.openxmlformats.org/officeDocument/2006/relationships/tags" Target="../tags/tag182.xml" /><Relationship Id="rId25" Type="http://schemas.openxmlformats.org/officeDocument/2006/relationships/tags" Target="../tags/tag183.xml" /><Relationship Id="rId26" Type="http://schemas.openxmlformats.org/officeDocument/2006/relationships/tags" Target="../tags/tag184.xml" /><Relationship Id="rId27" Type="http://schemas.openxmlformats.org/officeDocument/2006/relationships/tags" Target="../tags/tag185.xml" /><Relationship Id="rId28" Type="http://schemas.openxmlformats.org/officeDocument/2006/relationships/tags" Target="../tags/tag186.xml" /><Relationship Id="rId29" Type="http://schemas.openxmlformats.org/officeDocument/2006/relationships/tags" Target="../tags/tag187.xml" /><Relationship Id="rId3" Type="http://schemas.openxmlformats.org/officeDocument/2006/relationships/image" Target="../media/image11.jpeg" /><Relationship Id="rId30" Type="http://schemas.openxmlformats.org/officeDocument/2006/relationships/tags" Target="../tags/tag188.xml" /><Relationship Id="rId31" Type="http://schemas.openxmlformats.org/officeDocument/2006/relationships/tags" Target="../tags/tag189.xml" /><Relationship Id="rId32" Type="http://schemas.openxmlformats.org/officeDocument/2006/relationships/tags" Target="../tags/tag190.xml" /><Relationship Id="rId33" Type="http://schemas.openxmlformats.org/officeDocument/2006/relationships/tags" Target="../tags/tag191.xml" /><Relationship Id="rId34" Type="http://schemas.openxmlformats.org/officeDocument/2006/relationships/tags" Target="../tags/tag192.xml" /><Relationship Id="rId35" Type="http://schemas.openxmlformats.org/officeDocument/2006/relationships/tags" Target="../tags/tag193.xml" /><Relationship Id="rId36" Type="http://schemas.openxmlformats.org/officeDocument/2006/relationships/tags" Target="../tags/tag194.xml" /><Relationship Id="rId37" Type="http://schemas.openxmlformats.org/officeDocument/2006/relationships/tags" Target="../tags/tag195.xml" /><Relationship Id="rId38" Type="http://schemas.openxmlformats.org/officeDocument/2006/relationships/tags" Target="../tags/tag196.xml" /><Relationship Id="rId39" Type="http://schemas.openxmlformats.org/officeDocument/2006/relationships/tags" Target="../tags/tag197.xml" /><Relationship Id="rId4" Type="http://schemas.openxmlformats.org/officeDocument/2006/relationships/tags" Target="../tags/tag162.xml" /><Relationship Id="rId40" Type="http://schemas.openxmlformats.org/officeDocument/2006/relationships/tags" Target="../tags/tag198.xml" /><Relationship Id="rId41" Type="http://schemas.openxmlformats.org/officeDocument/2006/relationships/tags" Target="../tags/tag199.xml" /><Relationship Id="rId42" Type="http://schemas.openxmlformats.org/officeDocument/2006/relationships/tags" Target="../tags/tag200.xml" /><Relationship Id="rId43" Type="http://schemas.openxmlformats.org/officeDocument/2006/relationships/tags" Target="../tags/tag201.xml" /><Relationship Id="rId44" Type="http://schemas.openxmlformats.org/officeDocument/2006/relationships/tags" Target="../tags/tag202.xml" /><Relationship Id="rId45" Type="http://schemas.openxmlformats.org/officeDocument/2006/relationships/tags" Target="../tags/tag203.xml" /><Relationship Id="rId46" Type="http://schemas.openxmlformats.org/officeDocument/2006/relationships/tags" Target="../tags/tag204.xml" /><Relationship Id="rId47" Type="http://schemas.openxmlformats.org/officeDocument/2006/relationships/tags" Target="../tags/tag205.xml" /><Relationship Id="rId48" Type="http://schemas.openxmlformats.org/officeDocument/2006/relationships/tags" Target="../tags/tag206.xml" /><Relationship Id="rId49" Type="http://schemas.openxmlformats.org/officeDocument/2006/relationships/tags" Target="../tags/tag207.xml" /><Relationship Id="rId5" Type="http://schemas.openxmlformats.org/officeDocument/2006/relationships/tags" Target="../tags/tag163.xml" /><Relationship Id="rId50" Type="http://schemas.openxmlformats.org/officeDocument/2006/relationships/tags" Target="../tags/tag208.xml" /><Relationship Id="rId51" Type="http://schemas.openxmlformats.org/officeDocument/2006/relationships/tags" Target="../tags/tag209.xml" /><Relationship Id="rId52" Type="http://schemas.openxmlformats.org/officeDocument/2006/relationships/tags" Target="../tags/tag210.xml" /><Relationship Id="rId53" Type="http://schemas.openxmlformats.org/officeDocument/2006/relationships/tags" Target="../tags/tag211.xml" /><Relationship Id="rId54" Type="http://schemas.openxmlformats.org/officeDocument/2006/relationships/tags" Target="../tags/tag212.xml" /><Relationship Id="rId55" Type="http://schemas.openxmlformats.org/officeDocument/2006/relationships/tags" Target="../tags/tag213.xml" /><Relationship Id="rId56" Type="http://schemas.openxmlformats.org/officeDocument/2006/relationships/tags" Target="../tags/tag214.xml" /><Relationship Id="rId57" Type="http://schemas.openxmlformats.org/officeDocument/2006/relationships/tags" Target="../tags/tag215.xml" /><Relationship Id="rId58" Type="http://schemas.openxmlformats.org/officeDocument/2006/relationships/tags" Target="../tags/tag216.xml" /><Relationship Id="rId59" Type="http://schemas.openxmlformats.org/officeDocument/2006/relationships/tags" Target="../tags/tag217.xml" /><Relationship Id="rId6" Type="http://schemas.openxmlformats.org/officeDocument/2006/relationships/tags" Target="../tags/tag164.xml" /><Relationship Id="rId60" Type="http://schemas.openxmlformats.org/officeDocument/2006/relationships/tags" Target="../tags/tag218.xml" /><Relationship Id="rId61" Type="http://schemas.openxmlformats.org/officeDocument/2006/relationships/tags" Target="../tags/tag219.xml" /><Relationship Id="rId62" Type="http://schemas.openxmlformats.org/officeDocument/2006/relationships/tags" Target="../tags/tag220.xml" /><Relationship Id="rId63" Type="http://schemas.openxmlformats.org/officeDocument/2006/relationships/tags" Target="../tags/tag221.xml" /><Relationship Id="rId64" Type="http://schemas.openxmlformats.org/officeDocument/2006/relationships/tags" Target="../tags/tag222.xml" /><Relationship Id="rId65" Type="http://schemas.openxmlformats.org/officeDocument/2006/relationships/tags" Target="../tags/tag223.xml" /><Relationship Id="rId66" Type="http://schemas.openxmlformats.org/officeDocument/2006/relationships/tags" Target="../tags/tag224.xml" /><Relationship Id="rId67" Type="http://schemas.openxmlformats.org/officeDocument/2006/relationships/tags" Target="../tags/tag225.xml" /><Relationship Id="rId68" Type="http://schemas.openxmlformats.org/officeDocument/2006/relationships/tags" Target="../tags/tag226.xml" /><Relationship Id="rId69" Type="http://schemas.openxmlformats.org/officeDocument/2006/relationships/tags" Target="../tags/tag227.xml" /><Relationship Id="rId7" Type="http://schemas.openxmlformats.org/officeDocument/2006/relationships/tags" Target="../tags/tag165.xml" /><Relationship Id="rId70" Type="http://schemas.openxmlformats.org/officeDocument/2006/relationships/tags" Target="../tags/tag228.xml" /><Relationship Id="rId71" Type="http://schemas.openxmlformats.org/officeDocument/2006/relationships/tags" Target="../tags/tag229.xml" /><Relationship Id="rId72" Type="http://schemas.openxmlformats.org/officeDocument/2006/relationships/tags" Target="../tags/tag230.xml" /><Relationship Id="rId73" Type="http://schemas.openxmlformats.org/officeDocument/2006/relationships/tags" Target="../tags/tag231.xml" /><Relationship Id="rId74" Type="http://schemas.openxmlformats.org/officeDocument/2006/relationships/tags" Target="../tags/tag232.xml" /><Relationship Id="rId75" Type="http://schemas.openxmlformats.org/officeDocument/2006/relationships/tags" Target="../tags/tag233.xml" /><Relationship Id="rId76" Type="http://schemas.openxmlformats.org/officeDocument/2006/relationships/tags" Target="../tags/tag234.xml" /><Relationship Id="rId77" Type="http://schemas.openxmlformats.org/officeDocument/2006/relationships/tags" Target="../tags/tag235.xml" /><Relationship Id="rId78" Type="http://schemas.openxmlformats.org/officeDocument/2006/relationships/tags" Target="../tags/tag236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4.png" /><Relationship Id="rId4" Type="http://schemas.openxmlformats.org/officeDocument/2006/relationships/image" Target="../media/image13.png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5.png" /><Relationship Id="rId4" Type="http://schemas.openxmlformats.org/officeDocument/2006/relationships/image" Target="../media/image13.png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6.png" /><Relationship Id="rId4" Type="http://schemas.openxmlformats.org/officeDocument/2006/relationships/image" Target="../media/image13.png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7.png" /><Relationship Id="rId4" Type="http://schemas.openxmlformats.org/officeDocument/2006/relationships/image" Target="../media/image13.png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8.png" /><Relationship Id="rId4" Type="http://schemas.openxmlformats.org/officeDocument/2006/relationships/image" Target="../media/image13.png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Relationship Id="rId3" Type="http://schemas.openxmlformats.org/officeDocument/2006/relationships/tags" Target="../tags/tag2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Relationship Id="rId3" Type="http://schemas.openxmlformats.org/officeDocument/2006/relationships/tags" Target="../tags/tag27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jpeg" /><Relationship Id="rId4" Type="http://schemas.openxmlformats.org/officeDocument/2006/relationships/image" Target="../media/image13.png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1.png" /><Relationship Id="rId4" Type="http://schemas.openxmlformats.org/officeDocument/2006/relationships/image" Target="../media/image13.png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Relationship Id="rId3" Type="http://schemas.openxmlformats.org/officeDocument/2006/relationships/tags" Target="../tags/tag29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4000514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文本框 5"/>
          <p:cNvSpPr txBox="1"/>
          <p:nvPr/>
        </p:nvSpPr>
        <p:spPr>
          <a:xfrm>
            <a:off x="3417253" y="1614921"/>
            <a:ext cx="8006080" cy="28022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noAutofit/>
          </a:bodyPr>
          <a:lstStyle>
            <a:defPPr>
              <a:defRPr lang="zh-CN"/>
            </a:defPPr>
            <a:lvl1pPr marL="228600" lvl="0" indent="-22860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b="0" i="0" u="none" kern="1200" spc="150" baseline="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lvl="1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b="0" i="0" u="none" kern="1200" spc="150" baseline="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b="0" i="0" u="none" kern="1200" spc="150" baseline="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pitchFamily="2" charset="2"/>
              <a:buChar char=""/>
              <a:defRPr sz="1400" b="0" i="0" u="none" kern="1200" spc="150" baseline="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b="0" i="0" u="none" kern="1200" spc="150" baseline="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 algn="l" eaLnBrk="1" hangingPunct="1">
              <a:lnSpc>
                <a:spcPct val="150000"/>
              </a:lnSpc>
              <a:spcAft>
                <a:spcPct val="0"/>
              </a:spcAft>
              <a:buFontTx/>
              <a:buNone/>
            </a:pPr>
            <a:r>
              <a:rPr sz="3600" b="1" smtClean="0">
                <a:solidFill>
                  <a:srgbClr val="FF0000"/>
                </a:solidFill>
                <a:latin typeface="微软雅黑" panose="020b0503020204020204" pitchFamily="34" charset="-122"/>
              </a:rPr>
              <a:t>第</a:t>
            </a:r>
            <a:r>
              <a:rPr lang="zh-CN" sz="3600" b="1">
                <a:solidFill>
                  <a:srgbClr val="FF0000"/>
                </a:solidFill>
                <a:latin typeface="微软雅黑" panose="020b0503020204020204" pitchFamily="34" charset="-122"/>
              </a:rPr>
              <a:t>二</a:t>
            </a:r>
            <a:r>
              <a:rPr sz="3600" b="1">
                <a:solidFill>
                  <a:srgbClr val="FF0000"/>
                </a:solidFill>
                <a:latin typeface="微软雅黑" panose="020b0503020204020204" pitchFamily="34" charset="-122"/>
              </a:rPr>
              <a:t>章 </a:t>
            </a:r>
            <a:r>
              <a:rPr lang="zh-CN" sz="3600" b="1">
                <a:solidFill>
                  <a:srgbClr val="FF0000"/>
                </a:solidFill>
                <a:latin typeface="微软雅黑" panose="020b0503020204020204" pitchFamily="34" charset="-122"/>
              </a:rPr>
              <a:t>生产劳动</a:t>
            </a:r>
            <a:r>
              <a:rPr sz="3600" b="1">
                <a:latin typeface="微软雅黑" panose="020b0503020204020204" pitchFamily="34" charset="-122"/>
              </a:rPr>
              <a:t>                 </a:t>
            </a:r>
            <a:endParaRPr sz="3600" b="1">
              <a:latin typeface="微软雅黑" panose="020b0503020204020204" pitchFamily="34" charset="-122"/>
            </a:endParaRPr>
          </a:p>
          <a:p>
            <a:pPr marL="0" lvl="0" indent="0" algn="l" eaLnBrk="1" hangingPunct="1">
              <a:lnSpc>
                <a:spcPct val="150000"/>
              </a:lnSpc>
              <a:spcAft>
                <a:spcPct val="0"/>
              </a:spcAft>
              <a:buFontTx/>
              <a:buNone/>
            </a:pPr>
            <a:r>
              <a:rPr sz="3600" b="1" smtClean="0">
                <a:solidFill>
                  <a:srgbClr val="1D41D5"/>
                </a:solidFill>
                <a:latin typeface="微软雅黑" panose="020b0503020204020204" pitchFamily="34" charset="-122"/>
              </a:rPr>
              <a:t>第</a:t>
            </a:r>
            <a:r>
              <a:rPr sz="3600" b="1">
                <a:solidFill>
                  <a:srgbClr val="1D41D5"/>
                </a:solidFill>
                <a:latin typeface="微软雅黑" panose="020b0503020204020204" pitchFamily="34" charset="-122"/>
              </a:rPr>
              <a:t>8课 《走进十字绣》</a:t>
            </a:r>
            <a:endParaRPr sz="3600" b="1">
              <a:solidFill>
                <a:srgbClr val="1D41D5"/>
              </a:solidFill>
              <a:latin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652549" y="3619875"/>
            <a:ext cx="3451860" cy="5219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R="0" algn="l" defTabSz="914400" eaLnBrk="1" fontAlgn="auto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cs typeface="思源黑体 CN Normal" panose="020b0400000000000000" charset="-122"/>
              </a:rPr>
              <a:t>川民版</a:t>
            </a:r>
            <a:r>
              <a:rPr kumimoji="0" lang="en-US" altLang="zh-CN" sz="2800" b="1" kern="1200" cap="none" spc="0" normalizeH="0" baseline="0" noProof="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cs typeface="思源黑体 CN Normal" panose="020b0400000000000000" charset="-122"/>
              </a:rPr>
              <a:t>    </a:t>
            </a:r>
            <a:r>
              <a:rPr kumimoji="0" lang="zh-CN" altLang="en-US" sz="2800" b="1" kern="1200" cap="none" spc="0" normalizeH="0" baseline="0" noProof="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cs typeface="思源黑体 CN Normal" panose="020b0400000000000000" charset="-122"/>
              </a:rPr>
              <a:t>五年级上册</a:t>
            </a:r>
            <a:endParaRPr kumimoji="0" lang="zh-CN" altLang="en-US" sz="2800" b="1" kern="1200" cap="none" spc="0" normalizeH="0" baseline="0" noProof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cs typeface="思源黑体 CN Normal" panose="020b0400000000000000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了解目标</a:t>
            </a:r>
            <a:endParaRPr lang="zh-CN" altLang="en-US"/>
          </a:p>
        </p:txBody>
      </p:sp>
      <p:sp>
        <p:nvSpPr>
          <p:cNvPr id="3" name="TextBox 19"/>
          <p:cNvSpPr txBox="1"/>
          <p:nvPr>
            <p:custDataLst>
              <p:tags r:id="rId2"/>
            </p:custDataLst>
          </p:nvPr>
        </p:nvSpPr>
        <p:spPr>
          <a:xfrm>
            <a:off x="3310113" y="637867"/>
            <a:ext cx="57239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</a:rPr>
              <a:t>看课件，了解本节课的学习任务。</a:t>
            </a:r>
            <a:endParaRPr lang="zh-CN" altLang="en-US" sz="2800" b="1">
              <a:solidFill>
                <a:srgbClr val="FF0000"/>
              </a:solidFill>
              <a:latin typeface="+mn-ea"/>
              <a:cs typeface="Times New Roman" panose="02020603050405020304" pitchFamily="18" charset="0"/>
            </a:endParaRPr>
          </a:p>
        </p:txBody>
      </p:sp>
      <p:pic>
        <p:nvPicPr>
          <p:cNvPr id="7" name="图片 6" descr="QQ截图202306141409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45" y="1375410"/>
            <a:ext cx="10666095" cy="548259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1423035" y="1497330"/>
            <a:ext cx="9675495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1.劳动观念：</a:t>
            </a:r>
            <a:endParaRPr lang="zh-CN"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sz="2400" b="1" smtClean="0">
                <a:latin typeface="微软雅黑" panose="020b0503020204020204" pitchFamily="34" charset="-122"/>
                <a:cs typeface="微软雅黑" panose="020b0503020204020204" pitchFamily="34" charset="-122"/>
              </a:rPr>
              <a:t>通过</a:t>
            </a:r>
            <a:r>
              <a:rPr lang="zh-CN" altLang="en-US" sz="2400" b="1" smtClean="0">
                <a:latin typeface="微软雅黑" panose="020b0503020204020204" pitchFamily="34" charset="-122"/>
                <a:cs typeface="微软雅黑" panose="020b0503020204020204" pitchFamily="34" charset="-122"/>
              </a:rPr>
              <a:t>绣</a:t>
            </a:r>
            <a:r>
              <a:rPr lang="zh-CN" sz="2400" b="1" smtClean="0">
                <a:latin typeface="微软雅黑" panose="020b0503020204020204" pitchFamily="34" charset="-122"/>
                <a:cs typeface="微软雅黑" panose="020b0503020204020204" pitchFamily="34" charset="-122"/>
              </a:rPr>
              <a:t>十字绣</a:t>
            </a:r>
            <a:r>
              <a:rPr lang="zh-CN" altLang="en-US" sz="2400" b="1" smtClean="0">
                <a:latin typeface="微软雅黑" panose="020b0503020204020204" pitchFamily="34" charset="-122"/>
                <a:cs typeface="微软雅黑" panose="020b0503020204020204" pitchFamily="34" charset="-122"/>
              </a:rPr>
              <a:t>的</a:t>
            </a:r>
            <a:r>
              <a:rPr lang="zh-CN" sz="2400" b="1" smtClean="0">
                <a:latin typeface="微软雅黑" panose="020b0503020204020204" pitchFamily="34" charset="-122"/>
                <a:cs typeface="微软雅黑" panose="020b0503020204020204" pitchFamily="34" charset="-122"/>
              </a:rPr>
              <a:t>实践</a:t>
            </a: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活动 ，培养热爱劳动的观念。 </a:t>
            </a:r>
            <a:endParaRPr lang="zh-CN"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2.劳动能力： </a:t>
            </a:r>
            <a:endParaRPr lang="zh-CN" sz="2400" b="1">
              <a:solidFill>
                <a:srgbClr val="FF0000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了解十字绣的方法 ，</a:t>
            </a:r>
            <a:r>
              <a:rPr lang="zh-CN" sz="2400" b="1" smtClean="0">
                <a:latin typeface="微软雅黑" panose="020b0503020204020204" pitchFamily="34" charset="-122"/>
                <a:cs typeface="微软雅黑" panose="020b0503020204020204" pitchFamily="34" charset="-122"/>
              </a:rPr>
              <a:t>学会独立</a:t>
            </a:r>
            <a:r>
              <a:rPr lang="zh-CN" altLang="en-US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绣</a:t>
            </a:r>
            <a:r>
              <a:rPr lang="zh-CN" sz="2400" b="1" smtClean="0">
                <a:latin typeface="微软雅黑" panose="020b0503020204020204" pitchFamily="34" charset="-122"/>
                <a:cs typeface="微软雅黑" panose="020b0503020204020204" pitchFamily="34" charset="-122"/>
              </a:rPr>
              <a:t>十字</a:t>
            </a: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绣， 培养动手实践的能力。</a:t>
            </a:r>
            <a:endParaRPr lang="zh-CN"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3.劳动习惯与品质：</a:t>
            </a:r>
            <a:endParaRPr lang="zh-CN" sz="2400" b="1">
              <a:solidFill>
                <a:srgbClr val="FF0000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sz="2400" b="1" smtClean="0">
                <a:latin typeface="微软雅黑" panose="020b0503020204020204" pitchFamily="34" charset="-122"/>
                <a:cs typeface="微软雅黑" panose="020b0503020204020204" pitchFamily="34" charset="-122"/>
              </a:rPr>
              <a:t>养成</a:t>
            </a:r>
            <a:r>
              <a:rPr lang="zh-CN" altLang="en-US" sz="2400" b="1" smtClean="0">
                <a:latin typeface="微软雅黑" panose="020b0503020204020204" pitchFamily="34" charset="-122"/>
                <a:cs typeface="微软雅黑" panose="020b0503020204020204" pitchFamily="34" charset="-122"/>
              </a:rPr>
              <a:t>做事</a:t>
            </a:r>
            <a:r>
              <a:rPr lang="zh-CN" sz="2400" b="1" smtClean="0">
                <a:latin typeface="微软雅黑" panose="020b0503020204020204" pitchFamily="34" charset="-122"/>
                <a:cs typeface="微软雅黑" panose="020b0503020204020204" pitchFamily="34" charset="-122"/>
              </a:rPr>
              <a:t>认真仔细</a:t>
            </a:r>
            <a:r>
              <a:rPr lang="zh-CN" altLang="en-US" sz="2400" b="1" smtClean="0">
                <a:latin typeface="微软雅黑" panose="020b0503020204020204" pitchFamily="34" charset="-122"/>
                <a:cs typeface="微软雅黑" panose="020b0503020204020204" pitchFamily="34" charset="-122"/>
              </a:rPr>
              <a:t>、</a:t>
            </a:r>
            <a:r>
              <a:rPr lang="zh-CN" sz="2400" b="1" smtClean="0">
                <a:latin typeface="微软雅黑" panose="020b0503020204020204" pitchFamily="34" charset="-122"/>
                <a:cs typeface="微软雅黑" panose="020b0503020204020204" pitchFamily="34" charset="-122"/>
              </a:rPr>
              <a:t>善于</a:t>
            </a: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思考的劳动习惯和品质。 </a:t>
            </a:r>
            <a:endParaRPr lang="zh-CN"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4.劳动精神：</a:t>
            </a:r>
            <a:endParaRPr lang="zh-CN" sz="2400" b="1">
              <a:solidFill>
                <a:srgbClr val="FF0000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通过实践活动，培养独特的审美和创新精神。</a:t>
            </a:r>
            <a:endParaRPr lang="zh-CN"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新知导入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4582795" y="577215"/>
            <a:ext cx="584454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2400" b="1">
                <a:latin typeface="+mj-ea"/>
                <a:ea typeface="+mj-ea"/>
                <a:cs typeface="+mj-ea"/>
              </a:rPr>
              <a:t>    </a:t>
            </a:r>
            <a:r>
              <a:rPr lang="zh-CN" sz="2400" b="1">
                <a:solidFill>
                  <a:srgbClr val="FF0000"/>
                </a:solidFill>
                <a:latin typeface="+mj-ea"/>
                <a:ea typeface="+mj-ea"/>
                <a:cs typeface="+mj-ea"/>
              </a:rPr>
              <a:t>欣赏图片</a:t>
            </a:r>
            <a:endParaRPr lang="zh-CN" sz="2400" b="1">
              <a:solidFill>
                <a:srgbClr val="FF0000"/>
              </a:solidFill>
              <a:latin typeface="+mj-ea"/>
              <a:ea typeface="+mj-ea"/>
              <a:cs typeface="+mj-ea"/>
            </a:endParaRPr>
          </a:p>
        </p:txBody>
      </p:sp>
      <p:pic>
        <p:nvPicPr>
          <p:cNvPr id="3" name="图片 4" descr="IMG_25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01395" y="1883410"/>
            <a:ext cx="4481830" cy="29203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" name="图片 -2147482620" descr="IMG_2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2165" y="1883410"/>
            <a:ext cx="5366385" cy="28873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文本框 4"/>
          <p:cNvSpPr txBox="1"/>
          <p:nvPr/>
        </p:nvSpPr>
        <p:spPr>
          <a:xfrm>
            <a:off x="1741170" y="4969510"/>
            <a:ext cx="975931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/>
            <a:r>
              <a:rPr lang="zh-CN" sz="2400" b="1">
                <a:latin typeface="微软雅黑" panose="020b0503020204020204" pitchFamily="34" charset="-122"/>
              </a:rPr>
              <a:t>同学们，看了这两幅十字绣作品，你想不想自己动手绣一幅？</a:t>
            </a:r>
            <a:endParaRPr lang="zh-CN" altLang="en-US" sz="2400" b="1">
              <a:latin typeface="微软雅黑" panose="020b0503020204020204" pitchFamily="34" charset="-122"/>
            </a:endParaRPr>
          </a:p>
        </p:txBody>
      </p:sp>
      <p:grpSp>
        <p:nvGrpSpPr>
          <p:cNvPr id="116" name="组合 115"/>
          <p:cNvGrpSpPr/>
          <p:nvPr/>
        </p:nvGrpSpPr>
        <p:grpSpPr>
          <a:xfrm>
            <a:off x="973455" y="1197610"/>
            <a:ext cx="10574020" cy="4810760"/>
            <a:chOff x="1533" y="1886"/>
            <a:chExt cx="16652" cy="7576"/>
          </a:xfrm>
        </p:grpSpPr>
        <p:grpSp>
          <p:nvGrpSpPr>
            <p:cNvPr id="8" name="组合 7" descr="7b0a202020202274657874626f78223a20227b5c2263617465676f72795f69645c223a31303535332c5c2269645c223a32303334353335317d220a7d0a"/>
            <p:cNvGrpSpPr/>
            <p:nvPr/>
          </p:nvGrpSpPr>
          <p:grpSpPr>
            <a:xfrm>
              <a:off x="1533" y="1886"/>
              <a:ext cx="16652" cy="627"/>
              <a:chOff x="5565" y="3528"/>
              <a:chExt cx="8064" cy="506"/>
            </a:xfrm>
          </p:grpSpPr>
          <p:sp>
            <p:nvSpPr>
              <p:cNvPr id="10" name="任意多边形: 形状 70"/>
              <p:cNvSpPr/>
              <p:nvPr>
                <p:custDataLst>
                  <p:tags r:id="rId5"/>
                </p:custDataLst>
              </p:nvPr>
            </p:nvSpPr>
            <p:spPr>
              <a:xfrm>
                <a:off x="6519" y="3749"/>
                <a:ext cx="54" cy="253"/>
              </a:xfrm>
              <a:custGeom>
                <a:gdLst>
                  <a:gd name="connsiteX0" fmla="*/ 0 w 34289"/>
                  <a:gd name="connsiteY0" fmla="*/ 0 h 160972"/>
                  <a:gd name="connsiteX1" fmla="*/ 17145 w 34289"/>
                  <a:gd name="connsiteY1" fmla="*/ 160973 h 160972"/>
                  <a:gd name="connsiteX2" fmla="*/ 34290 w 34289"/>
                  <a:gd name="connsiteY2" fmla="*/ 160973 h 160972"/>
                  <a:gd name="connsiteX3" fmla="*/ 0 w 34289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89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2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3" name="图形 67"/>
              <p:cNvGrpSpPr/>
              <p:nvPr/>
            </p:nvGrpSpPr>
            <p:grpSpPr>
              <a:xfrm>
                <a:off x="6339" y="3537"/>
                <a:ext cx="348" cy="334"/>
                <a:chOff x="4025568" y="3271708"/>
                <a:chExt cx="220719" cy="211965"/>
              </a:xfrm>
            </p:grpSpPr>
            <p:sp>
              <p:nvSpPr>
                <p:cNvPr id="14" name="任意多边形: 形状 72"/>
                <p:cNvSpPr/>
                <p:nvPr>
                  <p:custDataLst>
                    <p:tags r:id="rId6"/>
                  </p:custDataLst>
                </p:nvPr>
              </p:nvSpPr>
              <p:spPr>
                <a:xfrm>
                  <a:off x="4025568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8754" y="1081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2572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" name="任意多边形: 形状 73"/>
                <p:cNvSpPr/>
                <p:nvPr>
                  <p:custDataLst>
                    <p:tags r:id="rId7"/>
                  </p:custDataLst>
                </p:nvPr>
              </p:nvSpPr>
              <p:spPr>
                <a:xfrm>
                  <a:off x="4126759" y="3374283"/>
                  <a:ext cx="25333" cy="25611"/>
                </a:xfrm>
                <a:custGeom>
                  <a:gdLst>
                    <a:gd name="connsiteX0" fmla="*/ 25188 w 25333"/>
                    <a:gd name="connsiteY0" fmla="*/ 15663 h 25611"/>
                    <a:gd name="connsiteX1" fmla="*/ 9948 w 25333"/>
                    <a:gd name="connsiteY1" fmla="*/ 25188 h 25611"/>
                    <a:gd name="connsiteX2" fmla="*/ 423 w 25333"/>
                    <a:gd name="connsiteY2" fmla="*/ 9948 h 25611"/>
                    <a:gd name="connsiteX3" fmla="*/ 15663 w 25333"/>
                    <a:gd name="connsiteY3" fmla="*/ 423 h 25611"/>
                    <a:gd name="connsiteX4" fmla="*/ 25188 w 25333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33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6141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6" name="任意多边形: 形状 75"/>
              <p:cNvSpPr/>
              <p:nvPr>
                <p:custDataLst>
                  <p:tags r:id="rId8"/>
                </p:custDataLst>
              </p:nvPr>
            </p:nvSpPr>
            <p:spPr>
              <a:xfrm>
                <a:off x="7139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7" y="101918"/>
                      <a:pt x="13335" y="124778"/>
                    </a:cubicBezTo>
                    <a:lnTo>
                      <a:pt x="0" y="124778"/>
                    </a:lnTo>
                    <a:cubicBezTo>
                      <a:pt x="952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7" name="图形 67"/>
              <p:cNvGrpSpPr/>
              <p:nvPr/>
            </p:nvGrpSpPr>
            <p:grpSpPr>
              <a:xfrm>
                <a:off x="7051" y="3641"/>
                <a:ext cx="271" cy="259"/>
                <a:chOff x="4477647" y="3337402"/>
                <a:chExt cx="172399" cy="164241"/>
              </a:xfrm>
            </p:grpSpPr>
            <p:sp>
              <p:nvSpPr>
                <p:cNvPr id="18" name="任意多边形: 形状 77"/>
                <p:cNvSpPr/>
                <p:nvPr>
                  <p:custDataLst>
                    <p:tags r:id="rId9"/>
                  </p:custDataLst>
                </p:nvPr>
              </p:nvSpPr>
              <p:spPr>
                <a:xfrm>
                  <a:off x="4477647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0063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9" name="任意多边形: 形状 78"/>
                <p:cNvSpPr/>
                <p:nvPr>
                  <p:custDataLst>
                    <p:tags r:id="rId10"/>
                  </p:custDataLst>
                </p:nvPr>
              </p:nvSpPr>
              <p:spPr>
                <a:xfrm>
                  <a:off x="4550898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20" name="组合 19"/>
              <p:cNvGrpSpPr/>
              <p:nvPr/>
            </p:nvGrpSpPr>
            <p:grpSpPr>
              <a:xfrm>
                <a:off x="5835" y="3544"/>
                <a:ext cx="367" cy="459"/>
                <a:chOff x="5446" y="4673"/>
                <a:chExt cx="756" cy="945"/>
              </a:xfrm>
            </p:grpSpPr>
            <p:sp>
              <p:nvSpPr>
                <p:cNvPr id="21" name="任意多边形: 形状 80"/>
                <p:cNvSpPr/>
                <p:nvPr>
                  <p:custDataLst>
                    <p:tags r:id="rId11"/>
                  </p:custDataLst>
                </p:nvPr>
              </p:nvSpPr>
              <p:spPr>
                <a:xfrm>
                  <a:off x="5718" y="5066"/>
                  <a:ext cx="120" cy="552"/>
                </a:xfrm>
                <a:custGeom>
                  <a:gdLst>
                    <a:gd name="connsiteX0" fmla="*/ 26670 w 26670"/>
                    <a:gd name="connsiteY0" fmla="*/ 0 h 124777"/>
                    <a:gd name="connsiteX1" fmla="*/ 13335 w 26670"/>
                    <a:gd name="connsiteY1" fmla="*/ 124778 h 124777"/>
                    <a:gd name="connsiteX2" fmla="*/ 0 w 26670"/>
                    <a:gd name="connsiteY2" fmla="*/ 124778 h 124777"/>
                    <a:gd name="connsiteX3" fmla="*/ 26670 w 26670"/>
                    <a:gd name="connsiteY3" fmla="*/ 0 h 1247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6670" h="124776">
                      <a:moveTo>
                        <a:pt x="26670" y="0"/>
                      </a:moveTo>
                      <a:cubicBezTo>
                        <a:pt x="26670" y="0"/>
                        <a:pt x="6668" y="101918"/>
                        <a:pt x="13335" y="124778"/>
                      </a:cubicBezTo>
                      <a:lnTo>
                        <a:pt x="0" y="124778"/>
                      </a:lnTo>
                      <a:cubicBezTo>
                        <a:pt x="953" y="124778"/>
                        <a:pt x="-3810" y="60960"/>
                        <a:pt x="26670" y="0"/>
                      </a:cubicBezTo>
                      <a:close/>
                    </a:path>
                  </a:pathLst>
                </a:custGeom>
                <a:solidFill>
                  <a:srgbClr val="7FBE25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22" name="图形 67"/>
                <p:cNvGrpSpPr/>
                <p:nvPr/>
              </p:nvGrpSpPr>
              <p:grpSpPr>
                <a:xfrm>
                  <a:off x="5446" y="4673"/>
                  <a:ext cx="757" cy="727"/>
                  <a:chOff x="3621349" y="3337402"/>
                  <a:chExt cx="171447" cy="164241"/>
                </a:xfrm>
              </p:grpSpPr>
              <p:sp>
                <p:nvSpPr>
                  <p:cNvPr id="23" name="任意多边形: 形状 82"/>
                  <p:cNvSpPr/>
                  <p:nvPr>
                    <p:custDataLst>
                      <p:tags r:id="rId12"/>
                    </p:custDataLst>
                  </p:nvPr>
                </p:nvSpPr>
                <p:spPr>
                  <a:xfrm>
                    <a:off x="3621349" y="3337402"/>
                    <a:ext cx="171447" cy="164241"/>
                  </a:xfrm>
                  <a:custGeom>
                    <a:gdLst>
                      <a:gd name="connsiteX0" fmla="*/ 81970 w 171447"/>
                      <a:gd name="connsiteY0" fmla="*/ 104932 h 164241"/>
                      <a:gd name="connsiteX1" fmla="*/ 115308 w 171447"/>
                      <a:gd name="connsiteY1" fmla="*/ 163987 h 164241"/>
                      <a:gd name="connsiteX2" fmla="*/ 138168 w 171447"/>
                      <a:gd name="connsiteY2" fmla="*/ 123982 h 164241"/>
                      <a:gd name="connsiteX3" fmla="*/ 103878 w 171447"/>
                      <a:gd name="connsiteY3" fmla="*/ 92550 h 164241"/>
                      <a:gd name="connsiteX4" fmla="*/ 164838 w 171447"/>
                      <a:gd name="connsiteY4" fmla="*/ 98265 h 164241"/>
                      <a:gd name="connsiteX5" fmla="*/ 160075 w 171447"/>
                      <a:gd name="connsiteY5" fmla="*/ 60165 h 164241"/>
                      <a:gd name="connsiteX6" fmla="*/ 117213 w 171447"/>
                      <a:gd name="connsiteY6" fmla="*/ 61117 h 164241"/>
                      <a:gd name="connsiteX7" fmla="*/ 91495 w 171447"/>
                      <a:gd name="connsiteY7" fmla="*/ 76357 h 164241"/>
                      <a:gd name="connsiteX8" fmla="*/ 121023 w 171447"/>
                      <a:gd name="connsiteY8" fmla="*/ 21112 h 164241"/>
                      <a:gd name="connsiteX9" fmla="*/ 101973 w 171447"/>
                      <a:gd name="connsiteY9" fmla="*/ 157 h 164241"/>
                      <a:gd name="connsiteX10" fmla="*/ 70540 w 171447"/>
                      <a:gd name="connsiteY10" fmla="*/ 23017 h 164241"/>
                      <a:gd name="connsiteX11" fmla="*/ 77208 w 171447"/>
                      <a:gd name="connsiteY11" fmla="*/ 69690 h 164241"/>
                      <a:gd name="connsiteX12" fmla="*/ 27678 w 171447"/>
                      <a:gd name="connsiteY12" fmla="*/ 36352 h 164241"/>
                      <a:gd name="connsiteX13" fmla="*/ 55 w 171447"/>
                      <a:gd name="connsiteY13" fmla="*/ 62070 h 164241"/>
                      <a:gd name="connsiteX14" fmla="*/ 27678 w 171447"/>
                      <a:gd name="connsiteY14" fmla="*/ 88740 h 164241"/>
                      <a:gd name="connsiteX15" fmla="*/ 55300 w 171447"/>
                      <a:gd name="connsiteY15" fmla="*/ 89692 h 164241"/>
                      <a:gd name="connsiteX16" fmla="*/ 14343 w 171447"/>
                      <a:gd name="connsiteY16" fmla="*/ 123030 h 164241"/>
                      <a:gd name="connsiteX17" fmla="*/ 47680 w 171447"/>
                      <a:gd name="connsiteY17" fmla="*/ 153510 h 164241"/>
                      <a:gd name="connsiteX18" fmla="*/ 81970 w 171447"/>
                      <a:gd name="connsiteY18" fmla="*/ 104932 h 16424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1447" h="164241">
                        <a:moveTo>
                          <a:pt x="81970" y="104932"/>
                        </a:moveTo>
                        <a:cubicBezTo>
                          <a:pt x="81970" y="104932"/>
                          <a:pt x="88638" y="168750"/>
                          <a:pt x="115308" y="163987"/>
                        </a:cubicBezTo>
                        <a:cubicBezTo>
                          <a:pt x="141978" y="159225"/>
                          <a:pt x="142930" y="132555"/>
                          <a:pt x="138168" y="123982"/>
                        </a:cubicBezTo>
                        <a:cubicBezTo>
                          <a:pt x="133405" y="115410"/>
                          <a:pt x="113403" y="97312"/>
                          <a:pt x="103878" y="92550"/>
                        </a:cubicBezTo>
                        <a:cubicBezTo>
                          <a:pt x="103878" y="92550"/>
                          <a:pt x="149598" y="114457"/>
                          <a:pt x="164838" y="98265"/>
                        </a:cubicBezTo>
                        <a:cubicBezTo>
                          <a:pt x="180078" y="83025"/>
                          <a:pt x="164838" y="63022"/>
                          <a:pt x="160075" y="60165"/>
                        </a:cubicBezTo>
                        <a:cubicBezTo>
                          <a:pt x="156265" y="57307"/>
                          <a:pt x="141978" y="51592"/>
                          <a:pt x="117213" y="61117"/>
                        </a:cubicBezTo>
                        <a:cubicBezTo>
                          <a:pt x="103878" y="66832"/>
                          <a:pt x="91495" y="76357"/>
                          <a:pt x="91495" y="76357"/>
                        </a:cubicBezTo>
                        <a:cubicBezTo>
                          <a:pt x="91495" y="76357"/>
                          <a:pt x="122928" y="41115"/>
                          <a:pt x="121023" y="21112"/>
                        </a:cubicBezTo>
                        <a:cubicBezTo>
                          <a:pt x="120070" y="1110"/>
                          <a:pt x="109593" y="1110"/>
                          <a:pt x="101973" y="157"/>
                        </a:cubicBezTo>
                        <a:cubicBezTo>
                          <a:pt x="94353" y="-795"/>
                          <a:pt x="75303" y="2062"/>
                          <a:pt x="70540" y="23017"/>
                        </a:cubicBezTo>
                        <a:cubicBezTo>
                          <a:pt x="65778" y="43972"/>
                          <a:pt x="77208" y="69690"/>
                          <a:pt x="77208" y="69690"/>
                        </a:cubicBezTo>
                        <a:cubicBezTo>
                          <a:pt x="77208" y="69690"/>
                          <a:pt x="47680" y="37305"/>
                          <a:pt x="27678" y="36352"/>
                        </a:cubicBezTo>
                        <a:cubicBezTo>
                          <a:pt x="8628" y="35400"/>
                          <a:pt x="1008" y="53497"/>
                          <a:pt x="55" y="62070"/>
                        </a:cubicBezTo>
                        <a:cubicBezTo>
                          <a:pt x="-897" y="70642"/>
                          <a:pt x="10533" y="86835"/>
                          <a:pt x="27678" y="88740"/>
                        </a:cubicBezTo>
                        <a:cubicBezTo>
                          <a:pt x="44823" y="90645"/>
                          <a:pt x="55300" y="89692"/>
                          <a:pt x="55300" y="89692"/>
                        </a:cubicBezTo>
                        <a:cubicBezTo>
                          <a:pt x="55300" y="89692"/>
                          <a:pt x="20058" y="105885"/>
                          <a:pt x="14343" y="123030"/>
                        </a:cubicBezTo>
                        <a:cubicBezTo>
                          <a:pt x="8628" y="139222"/>
                          <a:pt x="36250" y="158272"/>
                          <a:pt x="47680" y="153510"/>
                        </a:cubicBezTo>
                        <a:cubicBezTo>
                          <a:pt x="60063" y="149700"/>
                          <a:pt x="73398" y="133507"/>
                          <a:pt x="81970" y="104932"/>
                        </a:cubicBezTo>
                        <a:close/>
                      </a:path>
                    </a:pathLst>
                  </a:custGeom>
                  <a:solidFill>
                    <a:srgbClr val="F7B2D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4" name="任意多边形: 形状 83"/>
                  <p:cNvSpPr/>
                  <p:nvPr>
                    <p:custDataLst>
                      <p:tags r:id="rId13"/>
                    </p:custDataLst>
                  </p:nvPr>
                </p:nvSpPr>
                <p:spPr>
                  <a:xfrm>
                    <a:off x="3693648" y="3418341"/>
                    <a:ext cx="19377" cy="19410"/>
                  </a:xfrm>
                  <a:custGeom>
                    <a:gdLst>
                      <a:gd name="connsiteX0" fmla="*/ 147 w 19377"/>
                      <a:gd name="connsiteY0" fmla="*/ 11611 h 19410"/>
                      <a:gd name="connsiteX1" fmla="*/ 11577 w 19377"/>
                      <a:gd name="connsiteY1" fmla="*/ 19230 h 19410"/>
                      <a:gd name="connsiteX2" fmla="*/ 19197 w 19377"/>
                      <a:gd name="connsiteY2" fmla="*/ 7801 h 19410"/>
                      <a:gd name="connsiteX3" fmla="*/ 7767 w 19377"/>
                      <a:gd name="connsiteY3" fmla="*/ 180 h 19410"/>
                      <a:gd name="connsiteX4" fmla="*/ 147 w 19377"/>
                      <a:gd name="connsiteY4" fmla="*/ 11611 h 194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377" h="19410">
                        <a:moveTo>
                          <a:pt x="147" y="11611"/>
                        </a:moveTo>
                        <a:cubicBezTo>
                          <a:pt x="1099" y="17326"/>
                          <a:pt x="6814" y="20183"/>
                          <a:pt x="11577" y="19230"/>
                        </a:cubicBezTo>
                        <a:cubicBezTo>
                          <a:pt x="17292" y="18278"/>
                          <a:pt x="20149" y="12563"/>
                          <a:pt x="19197" y="7801"/>
                        </a:cubicBezTo>
                        <a:cubicBezTo>
                          <a:pt x="18244" y="2086"/>
                          <a:pt x="12529" y="-772"/>
                          <a:pt x="7767" y="180"/>
                        </a:cubicBezTo>
                        <a:cubicBezTo>
                          <a:pt x="3004" y="180"/>
                          <a:pt x="-806" y="5896"/>
                          <a:pt x="147" y="11611"/>
                        </a:cubicBezTo>
                        <a:close/>
                      </a:path>
                    </a:pathLst>
                  </a:custGeom>
                  <a:solidFill>
                    <a:srgbClr val="FCD6F0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25" name="任意多边形: 形状 85"/>
              <p:cNvSpPr/>
              <p:nvPr>
                <p:custDataLst>
                  <p:tags r:id="rId14"/>
                </p:custDataLst>
              </p:nvPr>
            </p:nvSpPr>
            <p:spPr>
              <a:xfrm>
                <a:off x="8543" y="3749"/>
                <a:ext cx="54" cy="253"/>
              </a:xfrm>
              <a:custGeom>
                <a:gdLst>
                  <a:gd name="connsiteX0" fmla="*/ 0 w 34290"/>
                  <a:gd name="connsiteY0" fmla="*/ 0 h 160972"/>
                  <a:gd name="connsiteX1" fmla="*/ 17145 w 34290"/>
                  <a:gd name="connsiteY1" fmla="*/ 160973 h 160972"/>
                  <a:gd name="connsiteX2" fmla="*/ 34290 w 34290"/>
                  <a:gd name="connsiteY2" fmla="*/ 160973 h 160972"/>
                  <a:gd name="connsiteX3" fmla="*/ 0 w 34290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" h="160972">
                    <a:moveTo>
                      <a:pt x="0" y="0"/>
                    </a:moveTo>
                    <a:cubicBezTo>
                      <a:pt x="0" y="0"/>
                      <a:pt x="25717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3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26" name="图形 67"/>
              <p:cNvGrpSpPr/>
              <p:nvPr/>
            </p:nvGrpSpPr>
            <p:grpSpPr>
              <a:xfrm>
                <a:off x="8363" y="3537"/>
                <a:ext cx="348" cy="334"/>
                <a:chOff x="5310490" y="3271708"/>
                <a:chExt cx="220719" cy="211965"/>
              </a:xfrm>
            </p:grpSpPr>
            <p:sp>
              <p:nvSpPr>
                <p:cNvPr id="27" name="任意多边形: 形状 87"/>
                <p:cNvSpPr/>
                <p:nvPr>
                  <p:custDataLst>
                    <p:tags r:id="rId15"/>
                  </p:custDataLst>
                </p:nvPr>
              </p:nvSpPr>
              <p:spPr>
                <a:xfrm>
                  <a:off x="5310490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8" name="任意多边形: 形状 88"/>
                <p:cNvSpPr/>
                <p:nvPr>
                  <p:custDataLst>
                    <p:tags r:id="rId16"/>
                  </p:custDataLst>
                </p:nvPr>
              </p:nvSpPr>
              <p:spPr>
                <a:xfrm>
                  <a:off x="5411681" y="3374283"/>
                  <a:ext cx="25611" cy="25611"/>
                </a:xfrm>
                <a:custGeom>
                  <a:gdLst>
                    <a:gd name="connsiteX0" fmla="*/ 25188 w 25611"/>
                    <a:gd name="connsiteY0" fmla="*/ 15663 h 25611"/>
                    <a:gd name="connsiteX1" fmla="*/ 9948 w 25611"/>
                    <a:gd name="connsiteY1" fmla="*/ 25188 h 25611"/>
                    <a:gd name="connsiteX2" fmla="*/ 423 w 25611"/>
                    <a:gd name="connsiteY2" fmla="*/ 9948 h 25611"/>
                    <a:gd name="connsiteX3" fmla="*/ 15663 w 25611"/>
                    <a:gd name="connsiteY3" fmla="*/ 423 h 25611"/>
                    <a:gd name="connsiteX4" fmla="*/ 25188 w 25611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611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7093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9" name="任意多边形: 形状 90"/>
              <p:cNvSpPr/>
              <p:nvPr>
                <p:custDataLst>
                  <p:tags r:id="rId17"/>
                </p:custDataLst>
              </p:nvPr>
            </p:nvSpPr>
            <p:spPr>
              <a:xfrm>
                <a:off x="9165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7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30" name="图形 67"/>
              <p:cNvGrpSpPr/>
              <p:nvPr/>
            </p:nvGrpSpPr>
            <p:grpSpPr>
              <a:xfrm>
                <a:off x="9075" y="3641"/>
                <a:ext cx="271" cy="259"/>
                <a:chOff x="5762569" y="3337402"/>
                <a:chExt cx="172399" cy="164241"/>
              </a:xfrm>
            </p:grpSpPr>
            <p:sp>
              <p:nvSpPr>
                <p:cNvPr id="31" name="任意多边形: 形状 92"/>
                <p:cNvSpPr/>
                <p:nvPr>
                  <p:custDataLst>
                    <p:tags r:id="rId18"/>
                  </p:custDataLst>
                </p:nvPr>
              </p:nvSpPr>
              <p:spPr>
                <a:xfrm>
                  <a:off x="576256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" name="任意多边形: 形状 93"/>
                <p:cNvSpPr/>
                <p:nvPr>
                  <p:custDataLst>
                    <p:tags r:id="rId19"/>
                  </p:custDataLst>
                </p:nvPr>
              </p:nvSpPr>
              <p:spPr>
                <a:xfrm>
                  <a:off x="5836739" y="3418341"/>
                  <a:ext cx="19410" cy="19410"/>
                </a:xfrm>
                <a:custGeom>
                  <a:gdLst>
                    <a:gd name="connsiteX0" fmla="*/ 181 w 19410"/>
                    <a:gd name="connsiteY0" fmla="*/ 11611 h 19410"/>
                    <a:gd name="connsiteX1" fmla="*/ 11610 w 19410"/>
                    <a:gd name="connsiteY1" fmla="*/ 19230 h 19410"/>
                    <a:gd name="connsiteX2" fmla="*/ 19231 w 19410"/>
                    <a:gd name="connsiteY2" fmla="*/ 7801 h 19410"/>
                    <a:gd name="connsiteX3" fmla="*/ 7801 w 19410"/>
                    <a:gd name="connsiteY3" fmla="*/ 180 h 19410"/>
                    <a:gd name="connsiteX4" fmla="*/ 181 w 19410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410" h="19410">
                      <a:moveTo>
                        <a:pt x="181" y="11611"/>
                      </a:moveTo>
                      <a:cubicBezTo>
                        <a:pt x="1133" y="17326"/>
                        <a:pt x="6848" y="20183"/>
                        <a:pt x="11610" y="19230"/>
                      </a:cubicBezTo>
                      <a:cubicBezTo>
                        <a:pt x="17326" y="18278"/>
                        <a:pt x="20183" y="12563"/>
                        <a:pt x="19231" y="7801"/>
                      </a:cubicBezTo>
                      <a:cubicBezTo>
                        <a:pt x="18278" y="2086"/>
                        <a:pt x="12563" y="-772"/>
                        <a:pt x="7801" y="180"/>
                      </a:cubicBezTo>
                      <a:cubicBezTo>
                        <a:pt x="2085" y="180"/>
                        <a:pt x="-772" y="5896"/>
                        <a:pt x="181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3" name="任意多边形: 形状 95"/>
              <p:cNvSpPr/>
              <p:nvPr>
                <p:custDataLst>
                  <p:tags r:id="rId20"/>
                </p:custDataLst>
              </p:nvPr>
            </p:nvSpPr>
            <p:spPr>
              <a:xfrm>
                <a:off x="7821" y="3806"/>
                <a:ext cx="42" cy="197"/>
              </a:xfrm>
              <a:custGeom>
                <a:gdLst>
                  <a:gd name="connsiteX0" fmla="*/ 26822 w 26822"/>
                  <a:gd name="connsiteY0" fmla="*/ 0 h 124777"/>
                  <a:gd name="connsiteX1" fmla="*/ 13487 w 26822"/>
                  <a:gd name="connsiteY1" fmla="*/ 124778 h 124777"/>
                  <a:gd name="connsiteX2" fmla="*/ 152 w 26822"/>
                  <a:gd name="connsiteY2" fmla="*/ 124778 h 124777"/>
                  <a:gd name="connsiteX3" fmla="*/ 26822 w 26822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822" h="124776">
                    <a:moveTo>
                      <a:pt x="26822" y="0"/>
                    </a:moveTo>
                    <a:cubicBezTo>
                      <a:pt x="26822" y="0"/>
                      <a:pt x="6820" y="101918"/>
                      <a:pt x="13487" y="124778"/>
                    </a:cubicBezTo>
                    <a:lnTo>
                      <a:pt x="152" y="124778"/>
                    </a:lnTo>
                    <a:cubicBezTo>
                      <a:pt x="152" y="124778"/>
                      <a:pt x="-3658" y="60960"/>
                      <a:pt x="26822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34" name="图形 67"/>
              <p:cNvGrpSpPr/>
              <p:nvPr/>
            </p:nvGrpSpPr>
            <p:grpSpPr>
              <a:xfrm>
                <a:off x="7725" y="3641"/>
                <a:ext cx="271" cy="259"/>
                <a:chOff x="4905319" y="3337402"/>
                <a:chExt cx="172399" cy="164241"/>
              </a:xfrm>
            </p:grpSpPr>
            <p:sp>
              <p:nvSpPr>
                <p:cNvPr id="35" name="任意多边形: 形状 97"/>
                <p:cNvSpPr/>
                <p:nvPr>
                  <p:custDataLst>
                    <p:tags r:id="rId21"/>
                  </p:custDataLst>
                </p:nvPr>
              </p:nvSpPr>
              <p:spPr>
                <a:xfrm>
                  <a:off x="490531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6" name="任意多边形: 形状 98"/>
                <p:cNvSpPr/>
                <p:nvPr>
                  <p:custDataLst>
                    <p:tags r:id="rId22"/>
                  </p:custDataLst>
                </p:nvPr>
              </p:nvSpPr>
              <p:spPr>
                <a:xfrm>
                  <a:off x="4979489" y="3418341"/>
                  <a:ext cx="19410" cy="19410"/>
                </a:xfrm>
                <a:custGeom>
                  <a:gdLst>
                    <a:gd name="connsiteX0" fmla="*/ 181 w 19410"/>
                    <a:gd name="connsiteY0" fmla="*/ 11611 h 19410"/>
                    <a:gd name="connsiteX1" fmla="*/ 11610 w 19410"/>
                    <a:gd name="connsiteY1" fmla="*/ 19230 h 19410"/>
                    <a:gd name="connsiteX2" fmla="*/ 19231 w 19410"/>
                    <a:gd name="connsiteY2" fmla="*/ 7801 h 19410"/>
                    <a:gd name="connsiteX3" fmla="*/ 7801 w 19410"/>
                    <a:gd name="connsiteY3" fmla="*/ 180 h 19410"/>
                    <a:gd name="connsiteX4" fmla="*/ 181 w 19410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410" h="19410">
                      <a:moveTo>
                        <a:pt x="181" y="11611"/>
                      </a:moveTo>
                      <a:cubicBezTo>
                        <a:pt x="1133" y="17326"/>
                        <a:pt x="6848" y="20183"/>
                        <a:pt x="11610" y="19230"/>
                      </a:cubicBezTo>
                      <a:cubicBezTo>
                        <a:pt x="17326" y="18278"/>
                        <a:pt x="20183" y="12563"/>
                        <a:pt x="19231" y="7801"/>
                      </a:cubicBezTo>
                      <a:cubicBezTo>
                        <a:pt x="18278" y="2086"/>
                        <a:pt x="12563" y="-772"/>
                        <a:pt x="7801" y="180"/>
                      </a:cubicBezTo>
                      <a:cubicBezTo>
                        <a:pt x="2085" y="180"/>
                        <a:pt x="-772" y="5896"/>
                        <a:pt x="181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7" name="任意多边形: 形状 100"/>
              <p:cNvSpPr/>
              <p:nvPr>
                <p:custDataLst>
                  <p:tags r:id="rId23"/>
                </p:custDataLst>
              </p:nvPr>
            </p:nvSpPr>
            <p:spPr>
              <a:xfrm>
                <a:off x="10568" y="3749"/>
                <a:ext cx="54" cy="253"/>
              </a:xfrm>
              <a:custGeom>
                <a:gdLst>
                  <a:gd name="connsiteX0" fmla="*/ 0 w 34290"/>
                  <a:gd name="connsiteY0" fmla="*/ 0 h 160972"/>
                  <a:gd name="connsiteX1" fmla="*/ 17145 w 34290"/>
                  <a:gd name="connsiteY1" fmla="*/ 160973 h 160972"/>
                  <a:gd name="connsiteX2" fmla="*/ 34290 w 34290"/>
                  <a:gd name="connsiteY2" fmla="*/ 160973 h 160972"/>
                  <a:gd name="connsiteX3" fmla="*/ 0 w 34290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3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38" name="图形 67"/>
              <p:cNvGrpSpPr/>
              <p:nvPr/>
            </p:nvGrpSpPr>
            <p:grpSpPr>
              <a:xfrm>
                <a:off x="10388" y="3537"/>
                <a:ext cx="348" cy="334"/>
                <a:chOff x="6596365" y="3271708"/>
                <a:chExt cx="220719" cy="211965"/>
              </a:xfrm>
            </p:grpSpPr>
            <p:sp>
              <p:nvSpPr>
                <p:cNvPr id="39" name="任意多边形: 形状 102"/>
                <p:cNvSpPr/>
                <p:nvPr>
                  <p:custDataLst>
                    <p:tags r:id="rId24"/>
                  </p:custDataLst>
                </p:nvPr>
              </p:nvSpPr>
              <p:spPr>
                <a:xfrm>
                  <a:off x="6596365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0" name="任意多边形: 形状 103"/>
                <p:cNvSpPr/>
                <p:nvPr>
                  <p:custDataLst>
                    <p:tags r:id="rId25"/>
                  </p:custDataLst>
                </p:nvPr>
              </p:nvSpPr>
              <p:spPr>
                <a:xfrm>
                  <a:off x="6697556" y="3374283"/>
                  <a:ext cx="25611" cy="25611"/>
                </a:xfrm>
                <a:custGeom>
                  <a:gdLst>
                    <a:gd name="connsiteX0" fmla="*/ 25188 w 25611"/>
                    <a:gd name="connsiteY0" fmla="*/ 15663 h 25611"/>
                    <a:gd name="connsiteX1" fmla="*/ 9948 w 25611"/>
                    <a:gd name="connsiteY1" fmla="*/ 25188 h 25611"/>
                    <a:gd name="connsiteX2" fmla="*/ 423 w 25611"/>
                    <a:gd name="connsiteY2" fmla="*/ 9948 h 25611"/>
                    <a:gd name="connsiteX3" fmla="*/ 15663 w 25611"/>
                    <a:gd name="connsiteY3" fmla="*/ 423 h 25611"/>
                    <a:gd name="connsiteX4" fmla="*/ 25188 w 25611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611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7093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41" name="任意多边形: 形状 105"/>
              <p:cNvSpPr/>
              <p:nvPr>
                <p:custDataLst>
                  <p:tags r:id="rId26"/>
                </p:custDataLst>
              </p:nvPr>
            </p:nvSpPr>
            <p:spPr>
              <a:xfrm>
                <a:off x="11190" y="3806"/>
                <a:ext cx="42" cy="197"/>
              </a:xfrm>
              <a:custGeom>
                <a:gdLst>
                  <a:gd name="connsiteX0" fmla="*/ 26822 w 26822"/>
                  <a:gd name="connsiteY0" fmla="*/ 0 h 124777"/>
                  <a:gd name="connsiteX1" fmla="*/ 13487 w 26822"/>
                  <a:gd name="connsiteY1" fmla="*/ 124778 h 124777"/>
                  <a:gd name="connsiteX2" fmla="*/ 152 w 26822"/>
                  <a:gd name="connsiteY2" fmla="*/ 124778 h 124777"/>
                  <a:gd name="connsiteX3" fmla="*/ 26822 w 26822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822" h="124776">
                    <a:moveTo>
                      <a:pt x="26822" y="0"/>
                    </a:moveTo>
                    <a:cubicBezTo>
                      <a:pt x="26822" y="0"/>
                      <a:pt x="6820" y="101918"/>
                      <a:pt x="13487" y="124778"/>
                    </a:cubicBezTo>
                    <a:lnTo>
                      <a:pt x="152" y="124778"/>
                    </a:lnTo>
                    <a:cubicBezTo>
                      <a:pt x="152" y="124778"/>
                      <a:pt x="-3658" y="60960"/>
                      <a:pt x="26822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42" name="图形 67"/>
              <p:cNvGrpSpPr/>
              <p:nvPr/>
            </p:nvGrpSpPr>
            <p:grpSpPr>
              <a:xfrm>
                <a:off x="11100" y="3641"/>
                <a:ext cx="271" cy="259"/>
                <a:chOff x="7048444" y="3337402"/>
                <a:chExt cx="172399" cy="164241"/>
              </a:xfrm>
            </p:grpSpPr>
            <p:sp>
              <p:nvSpPr>
                <p:cNvPr id="43" name="任意多边形: 形状 107"/>
                <p:cNvSpPr/>
                <p:nvPr>
                  <p:custDataLst>
                    <p:tags r:id="rId27"/>
                  </p:custDataLst>
                </p:nvPr>
              </p:nvSpPr>
              <p:spPr>
                <a:xfrm>
                  <a:off x="7048444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4" name="任意多边形: 形状 108"/>
                <p:cNvSpPr/>
                <p:nvPr>
                  <p:custDataLst>
                    <p:tags r:id="rId28"/>
                  </p:custDataLst>
                </p:nvPr>
              </p:nvSpPr>
              <p:spPr>
                <a:xfrm>
                  <a:off x="7121695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45" name="任意多边形: 形状 110"/>
              <p:cNvSpPr/>
              <p:nvPr>
                <p:custDataLst>
                  <p:tags r:id="rId29"/>
                </p:custDataLst>
              </p:nvPr>
            </p:nvSpPr>
            <p:spPr>
              <a:xfrm>
                <a:off x="9844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8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46" name="图形 67"/>
              <p:cNvGrpSpPr/>
              <p:nvPr/>
            </p:nvGrpSpPr>
            <p:grpSpPr>
              <a:xfrm>
                <a:off x="9750" y="3641"/>
                <a:ext cx="271" cy="259"/>
                <a:chOff x="6191194" y="3337402"/>
                <a:chExt cx="172399" cy="164241"/>
              </a:xfrm>
            </p:grpSpPr>
            <p:sp>
              <p:nvSpPr>
                <p:cNvPr id="47" name="任意多边形: 形状 112"/>
                <p:cNvSpPr/>
                <p:nvPr>
                  <p:custDataLst>
                    <p:tags r:id="rId30"/>
                  </p:custDataLst>
                </p:nvPr>
              </p:nvSpPr>
              <p:spPr>
                <a:xfrm>
                  <a:off x="6191194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8" name="任意多边形: 形状 113"/>
                <p:cNvSpPr/>
                <p:nvPr>
                  <p:custDataLst>
                    <p:tags r:id="rId31"/>
                  </p:custDataLst>
                </p:nvPr>
              </p:nvSpPr>
              <p:spPr>
                <a:xfrm>
                  <a:off x="6265049" y="3418341"/>
                  <a:ext cx="19725" cy="19410"/>
                </a:xfrm>
                <a:custGeom>
                  <a:gdLst>
                    <a:gd name="connsiteX0" fmla="*/ 495 w 19725"/>
                    <a:gd name="connsiteY0" fmla="*/ 11611 h 19410"/>
                    <a:gd name="connsiteX1" fmla="*/ 11926 w 19725"/>
                    <a:gd name="connsiteY1" fmla="*/ 19230 h 19410"/>
                    <a:gd name="connsiteX2" fmla="*/ 19545 w 19725"/>
                    <a:gd name="connsiteY2" fmla="*/ 7801 h 19410"/>
                    <a:gd name="connsiteX3" fmla="*/ 8116 w 19725"/>
                    <a:gd name="connsiteY3" fmla="*/ 180 h 19410"/>
                    <a:gd name="connsiteX4" fmla="*/ 495 w 19725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725" h="19410">
                      <a:moveTo>
                        <a:pt x="495" y="11611"/>
                      </a:moveTo>
                      <a:cubicBezTo>
                        <a:pt x="1448" y="17326"/>
                        <a:pt x="7163" y="20183"/>
                        <a:pt x="11926" y="19230"/>
                      </a:cubicBezTo>
                      <a:cubicBezTo>
                        <a:pt x="17641" y="18278"/>
                        <a:pt x="20498" y="12563"/>
                        <a:pt x="19545" y="7801"/>
                      </a:cubicBezTo>
                      <a:cubicBezTo>
                        <a:pt x="18593" y="2086"/>
                        <a:pt x="12878" y="-772"/>
                        <a:pt x="8116" y="180"/>
                      </a:cubicBezTo>
                      <a:cubicBezTo>
                        <a:pt x="2401" y="180"/>
                        <a:pt x="-1409" y="5896"/>
                        <a:pt x="495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49" name="任意多边形: 形状 115"/>
              <p:cNvSpPr/>
              <p:nvPr>
                <p:custDataLst>
                  <p:tags r:id="rId32"/>
                </p:custDataLst>
              </p:nvPr>
            </p:nvSpPr>
            <p:spPr>
              <a:xfrm>
                <a:off x="12591" y="3749"/>
                <a:ext cx="55" cy="253"/>
              </a:xfrm>
              <a:custGeom>
                <a:gdLst>
                  <a:gd name="connsiteX0" fmla="*/ 0 w 34572"/>
                  <a:gd name="connsiteY0" fmla="*/ 0 h 160972"/>
                  <a:gd name="connsiteX1" fmla="*/ 17145 w 34572"/>
                  <a:gd name="connsiteY1" fmla="*/ 160973 h 160972"/>
                  <a:gd name="connsiteX2" fmla="*/ 34290 w 34572"/>
                  <a:gd name="connsiteY2" fmla="*/ 160973 h 160972"/>
                  <a:gd name="connsiteX3" fmla="*/ 0 w 34572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572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4290" y="160973"/>
                      <a:pt x="40005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50" name="图形 67"/>
              <p:cNvGrpSpPr/>
              <p:nvPr/>
            </p:nvGrpSpPr>
            <p:grpSpPr>
              <a:xfrm>
                <a:off x="12411" y="3537"/>
                <a:ext cx="348" cy="334"/>
                <a:chOff x="7881288" y="3271708"/>
                <a:chExt cx="220719" cy="211965"/>
              </a:xfrm>
            </p:grpSpPr>
            <p:sp>
              <p:nvSpPr>
                <p:cNvPr id="51" name="任意多边形: 形状 117"/>
                <p:cNvSpPr/>
                <p:nvPr>
                  <p:custDataLst>
                    <p:tags r:id="rId33"/>
                  </p:custDataLst>
                </p:nvPr>
              </p:nvSpPr>
              <p:spPr>
                <a:xfrm>
                  <a:off x="7881288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6379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2" name="任意多边形: 形状 118"/>
                <p:cNvSpPr/>
                <p:nvPr>
                  <p:custDataLst>
                    <p:tags r:id="rId34"/>
                  </p:custDataLst>
                </p:nvPr>
              </p:nvSpPr>
              <p:spPr>
                <a:xfrm>
                  <a:off x="7983431" y="3374283"/>
                  <a:ext cx="25332" cy="25611"/>
                </a:xfrm>
                <a:custGeom>
                  <a:gdLst>
                    <a:gd name="connsiteX0" fmla="*/ 25188 w 25332"/>
                    <a:gd name="connsiteY0" fmla="*/ 15663 h 25611"/>
                    <a:gd name="connsiteX1" fmla="*/ 9948 w 25332"/>
                    <a:gd name="connsiteY1" fmla="*/ 25188 h 25611"/>
                    <a:gd name="connsiteX2" fmla="*/ 423 w 25332"/>
                    <a:gd name="connsiteY2" fmla="*/ 9948 h 25611"/>
                    <a:gd name="connsiteX3" fmla="*/ 15663 w 25332"/>
                    <a:gd name="connsiteY3" fmla="*/ 423 h 25611"/>
                    <a:gd name="connsiteX4" fmla="*/ 25188 w 25332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32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6141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53" name="组合 52"/>
              <p:cNvGrpSpPr/>
              <p:nvPr/>
            </p:nvGrpSpPr>
            <p:grpSpPr>
              <a:xfrm>
                <a:off x="13052" y="3528"/>
                <a:ext cx="356" cy="474"/>
                <a:chOff x="12961" y="4545"/>
                <a:chExt cx="806" cy="1072"/>
              </a:xfrm>
            </p:grpSpPr>
            <p:sp>
              <p:nvSpPr>
                <p:cNvPr id="54" name="任意多边形: 形状 120"/>
                <p:cNvSpPr/>
                <p:nvPr>
                  <p:custDataLst>
                    <p:tags r:id="rId35"/>
                  </p:custDataLst>
                </p:nvPr>
              </p:nvSpPr>
              <p:spPr>
                <a:xfrm>
                  <a:off x="13213" y="5031"/>
                  <a:ext cx="156" cy="587"/>
                </a:xfrm>
                <a:custGeom>
                  <a:gdLst>
                    <a:gd name="connsiteX0" fmla="*/ 26670 w 26670"/>
                    <a:gd name="connsiteY0" fmla="*/ 0 h 124777"/>
                    <a:gd name="connsiteX1" fmla="*/ 13335 w 26670"/>
                    <a:gd name="connsiteY1" fmla="*/ 124778 h 124777"/>
                    <a:gd name="connsiteX2" fmla="*/ 0 w 26670"/>
                    <a:gd name="connsiteY2" fmla="*/ 124778 h 124777"/>
                    <a:gd name="connsiteX3" fmla="*/ 26670 w 26670"/>
                    <a:gd name="connsiteY3" fmla="*/ 0 h 1247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6670" h="124776">
                      <a:moveTo>
                        <a:pt x="26670" y="0"/>
                      </a:moveTo>
                      <a:cubicBezTo>
                        <a:pt x="26670" y="0"/>
                        <a:pt x="6668" y="101918"/>
                        <a:pt x="13335" y="124778"/>
                      </a:cubicBezTo>
                      <a:lnTo>
                        <a:pt x="0" y="124778"/>
                      </a:lnTo>
                      <a:cubicBezTo>
                        <a:pt x="953" y="124778"/>
                        <a:pt x="-3810" y="60960"/>
                        <a:pt x="26670" y="0"/>
                      </a:cubicBezTo>
                      <a:close/>
                    </a:path>
                  </a:pathLst>
                </a:custGeom>
                <a:solidFill>
                  <a:srgbClr val="7FBE25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55" name="图形 67"/>
                <p:cNvGrpSpPr/>
                <p:nvPr/>
              </p:nvGrpSpPr>
              <p:grpSpPr>
                <a:xfrm>
                  <a:off x="12961" y="4545"/>
                  <a:ext cx="807" cy="772"/>
                  <a:chOff x="8333367" y="3337402"/>
                  <a:chExt cx="172399" cy="164241"/>
                </a:xfrm>
              </p:grpSpPr>
              <p:sp>
                <p:nvSpPr>
                  <p:cNvPr id="56" name="任意多边形: 形状 122"/>
                  <p:cNvSpPr/>
                  <p:nvPr>
                    <p:custDataLst>
                      <p:tags r:id="rId36"/>
                    </p:custDataLst>
                  </p:nvPr>
                </p:nvSpPr>
                <p:spPr>
                  <a:xfrm>
                    <a:off x="8333367" y="3337402"/>
                    <a:ext cx="172399" cy="164241"/>
                  </a:xfrm>
                  <a:custGeom>
                    <a:gdLst>
                      <a:gd name="connsiteX0" fmla="*/ 82923 w 172399"/>
                      <a:gd name="connsiteY0" fmla="*/ 104932 h 164241"/>
                      <a:gd name="connsiteX1" fmla="*/ 116260 w 172399"/>
                      <a:gd name="connsiteY1" fmla="*/ 163987 h 164241"/>
                      <a:gd name="connsiteX2" fmla="*/ 139120 w 172399"/>
                      <a:gd name="connsiteY2" fmla="*/ 123982 h 164241"/>
                      <a:gd name="connsiteX3" fmla="*/ 104831 w 172399"/>
                      <a:gd name="connsiteY3" fmla="*/ 92550 h 164241"/>
                      <a:gd name="connsiteX4" fmla="*/ 165790 w 172399"/>
                      <a:gd name="connsiteY4" fmla="*/ 98265 h 164241"/>
                      <a:gd name="connsiteX5" fmla="*/ 161028 w 172399"/>
                      <a:gd name="connsiteY5" fmla="*/ 60165 h 164241"/>
                      <a:gd name="connsiteX6" fmla="*/ 118165 w 172399"/>
                      <a:gd name="connsiteY6" fmla="*/ 61117 h 164241"/>
                      <a:gd name="connsiteX7" fmla="*/ 92448 w 172399"/>
                      <a:gd name="connsiteY7" fmla="*/ 76357 h 164241"/>
                      <a:gd name="connsiteX8" fmla="*/ 121976 w 172399"/>
                      <a:gd name="connsiteY8" fmla="*/ 21112 h 164241"/>
                      <a:gd name="connsiteX9" fmla="*/ 101973 w 172399"/>
                      <a:gd name="connsiteY9" fmla="*/ 157 h 164241"/>
                      <a:gd name="connsiteX10" fmla="*/ 70540 w 172399"/>
                      <a:gd name="connsiteY10" fmla="*/ 23017 h 164241"/>
                      <a:gd name="connsiteX11" fmla="*/ 77208 w 172399"/>
                      <a:gd name="connsiteY11" fmla="*/ 69690 h 164241"/>
                      <a:gd name="connsiteX12" fmla="*/ 27678 w 172399"/>
                      <a:gd name="connsiteY12" fmla="*/ 36352 h 164241"/>
                      <a:gd name="connsiteX13" fmla="*/ 55 w 172399"/>
                      <a:gd name="connsiteY13" fmla="*/ 62070 h 164241"/>
                      <a:gd name="connsiteX14" fmla="*/ 27678 w 172399"/>
                      <a:gd name="connsiteY14" fmla="*/ 88740 h 164241"/>
                      <a:gd name="connsiteX15" fmla="*/ 55301 w 172399"/>
                      <a:gd name="connsiteY15" fmla="*/ 89692 h 164241"/>
                      <a:gd name="connsiteX16" fmla="*/ 14343 w 172399"/>
                      <a:gd name="connsiteY16" fmla="*/ 123030 h 164241"/>
                      <a:gd name="connsiteX17" fmla="*/ 47680 w 172399"/>
                      <a:gd name="connsiteY17" fmla="*/ 153510 h 164241"/>
                      <a:gd name="connsiteX18" fmla="*/ 82923 w 172399"/>
                      <a:gd name="connsiteY18" fmla="*/ 104932 h 16424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2399" h="164241">
                        <a:moveTo>
                          <a:pt x="82923" y="104932"/>
                        </a:moveTo>
                        <a:cubicBezTo>
                          <a:pt x="82923" y="104932"/>
                          <a:pt x="89590" y="168750"/>
                          <a:pt x="116260" y="163987"/>
                        </a:cubicBezTo>
                        <a:cubicBezTo>
                          <a:pt x="142931" y="159225"/>
                          <a:pt x="143883" y="132555"/>
                          <a:pt x="139120" y="123982"/>
                        </a:cubicBezTo>
                        <a:cubicBezTo>
                          <a:pt x="134358" y="115410"/>
                          <a:pt x="114356" y="97312"/>
                          <a:pt x="104831" y="92550"/>
                        </a:cubicBezTo>
                        <a:cubicBezTo>
                          <a:pt x="104831" y="92550"/>
                          <a:pt x="150551" y="114457"/>
                          <a:pt x="165790" y="98265"/>
                        </a:cubicBezTo>
                        <a:cubicBezTo>
                          <a:pt x="181031" y="83025"/>
                          <a:pt x="165790" y="63022"/>
                          <a:pt x="161028" y="60165"/>
                        </a:cubicBezTo>
                        <a:cubicBezTo>
                          <a:pt x="157218" y="57307"/>
                          <a:pt x="142931" y="51592"/>
                          <a:pt x="118165" y="61117"/>
                        </a:cubicBezTo>
                        <a:cubicBezTo>
                          <a:pt x="104831" y="66832"/>
                          <a:pt x="92448" y="76357"/>
                          <a:pt x="92448" y="76357"/>
                        </a:cubicBezTo>
                        <a:cubicBezTo>
                          <a:pt x="92448" y="76357"/>
                          <a:pt x="123881" y="41115"/>
                          <a:pt x="121976" y="21112"/>
                        </a:cubicBezTo>
                        <a:cubicBezTo>
                          <a:pt x="120070" y="1110"/>
                          <a:pt x="109593" y="1110"/>
                          <a:pt x="101973" y="157"/>
                        </a:cubicBezTo>
                        <a:cubicBezTo>
                          <a:pt x="94353" y="-795"/>
                          <a:pt x="75303" y="2062"/>
                          <a:pt x="70540" y="23017"/>
                        </a:cubicBezTo>
                        <a:cubicBezTo>
                          <a:pt x="65778" y="43972"/>
                          <a:pt x="77208" y="69690"/>
                          <a:pt x="77208" y="69690"/>
                        </a:cubicBezTo>
                        <a:cubicBezTo>
                          <a:pt x="77208" y="69690"/>
                          <a:pt x="47680" y="37305"/>
                          <a:pt x="27678" y="36352"/>
                        </a:cubicBezTo>
                        <a:cubicBezTo>
                          <a:pt x="8628" y="35400"/>
                          <a:pt x="1008" y="53497"/>
                          <a:pt x="55" y="62070"/>
                        </a:cubicBezTo>
                        <a:cubicBezTo>
                          <a:pt x="-897" y="70642"/>
                          <a:pt x="10533" y="86835"/>
                          <a:pt x="27678" y="88740"/>
                        </a:cubicBezTo>
                        <a:cubicBezTo>
                          <a:pt x="44823" y="90645"/>
                          <a:pt x="55301" y="89692"/>
                          <a:pt x="55301" y="89692"/>
                        </a:cubicBezTo>
                        <a:cubicBezTo>
                          <a:pt x="55301" y="89692"/>
                          <a:pt x="20058" y="105885"/>
                          <a:pt x="14343" y="123030"/>
                        </a:cubicBezTo>
                        <a:cubicBezTo>
                          <a:pt x="8628" y="139222"/>
                          <a:pt x="36251" y="158272"/>
                          <a:pt x="47680" y="153510"/>
                        </a:cubicBezTo>
                        <a:cubicBezTo>
                          <a:pt x="61015" y="149700"/>
                          <a:pt x="75303" y="133507"/>
                          <a:pt x="82923" y="104932"/>
                        </a:cubicBezTo>
                        <a:close/>
                      </a:path>
                    </a:pathLst>
                  </a:custGeom>
                  <a:solidFill>
                    <a:srgbClr val="80D1D9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7" name="任意多边形: 形状 123"/>
                  <p:cNvSpPr/>
                  <p:nvPr>
                    <p:custDataLst>
                      <p:tags r:id="rId37"/>
                    </p:custDataLst>
                  </p:nvPr>
                </p:nvSpPr>
                <p:spPr>
                  <a:xfrm>
                    <a:off x="8407537" y="3418341"/>
                    <a:ext cx="19410" cy="19410"/>
                  </a:xfrm>
                  <a:custGeom>
                    <a:gdLst>
                      <a:gd name="connsiteX0" fmla="*/ 181 w 19410"/>
                      <a:gd name="connsiteY0" fmla="*/ 11611 h 19410"/>
                      <a:gd name="connsiteX1" fmla="*/ 11611 w 19410"/>
                      <a:gd name="connsiteY1" fmla="*/ 19230 h 19410"/>
                      <a:gd name="connsiteX2" fmla="*/ 19231 w 19410"/>
                      <a:gd name="connsiteY2" fmla="*/ 7801 h 19410"/>
                      <a:gd name="connsiteX3" fmla="*/ 7800 w 19410"/>
                      <a:gd name="connsiteY3" fmla="*/ 180 h 19410"/>
                      <a:gd name="connsiteX4" fmla="*/ 181 w 19410"/>
                      <a:gd name="connsiteY4" fmla="*/ 11611 h 194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410" h="19410">
                        <a:moveTo>
                          <a:pt x="181" y="11611"/>
                        </a:moveTo>
                        <a:cubicBezTo>
                          <a:pt x="1133" y="17326"/>
                          <a:pt x="6848" y="20183"/>
                          <a:pt x="11611" y="19230"/>
                        </a:cubicBezTo>
                        <a:cubicBezTo>
                          <a:pt x="17325" y="18278"/>
                          <a:pt x="20183" y="12563"/>
                          <a:pt x="19231" y="7801"/>
                        </a:cubicBezTo>
                        <a:cubicBezTo>
                          <a:pt x="18278" y="2086"/>
                          <a:pt x="12563" y="-772"/>
                          <a:pt x="7800" y="180"/>
                        </a:cubicBezTo>
                        <a:cubicBezTo>
                          <a:pt x="2085" y="180"/>
                          <a:pt x="-772" y="5896"/>
                          <a:pt x="181" y="11611"/>
                        </a:cubicBezTo>
                        <a:close/>
                      </a:path>
                    </a:pathLst>
                  </a:custGeom>
                  <a:solidFill>
                    <a:srgbClr val="F18628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58" name="任意多边形: 形状 125"/>
              <p:cNvSpPr/>
              <p:nvPr>
                <p:custDataLst>
                  <p:tags r:id="rId38"/>
                </p:custDataLst>
              </p:nvPr>
            </p:nvSpPr>
            <p:spPr>
              <a:xfrm>
                <a:off x="11869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8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59" name="图形 67"/>
              <p:cNvGrpSpPr/>
              <p:nvPr/>
            </p:nvGrpSpPr>
            <p:grpSpPr>
              <a:xfrm>
                <a:off x="11775" y="3641"/>
                <a:ext cx="271" cy="259"/>
                <a:chOff x="7477069" y="3337402"/>
                <a:chExt cx="172399" cy="164241"/>
              </a:xfrm>
            </p:grpSpPr>
            <p:sp>
              <p:nvSpPr>
                <p:cNvPr id="60" name="任意多边形: 形状 127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747706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1" name="任意多边形: 形状 128"/>
                <p:cNvSpPr/>
                <p:nvPr>
                  <p:custDataLst>
                    <p:tags r:id="rId40"/>
                  </p:custDataLst>
                </p:nvPr>
              </p:nvSpPr>
              <p:spPr>
                <a:xfrm>
                  <a:off x="7550320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2" name="任意多边形: 形状 129"/>
              <p:cNvSpPr/>
              <p:nvPr>
                <p:custDataLst>
                  <p:tags r:id="rId41"/>
                </p:custDataLst>
              </p:nvPr>
            </p:nvSpPr>
            <p:spPr>
              <a:xfrm>
                <a:off x="5565" y="3996"/>
                <a:ext cx="8064" cy="39"/>
              </a:xfrm>
              <a:custGeom>
                <a:gdLst>
                  <a:gd name="connsiteX0" fmla="*/ 5109210 w 5120744"/>
                  <a:gd name="connsiteY0" fmla="*/ 24765 h 24765"/>
                  <a:gd name="connsiteX1" fmla="*/ 12383 w 5120744"/>
                  <a:gd name="connsiteY1" fmla="*/ 24765 h 24765"/>
                  <a:gd name="connsiteX2" fmla="*/ 0 w 5120744"/>
                  <a:gd name="connsiteY2" fmla="*/ 12382 h 24765"/>
                  <a:gd name="connsiteX3" fmla="*/ 0 w 5120744"/>
                  <a:gd name="connsiteY3" fmla="*/ 12382 h 24765"/>
                  <a:gd name="connsiteX4" fmla="*/ 12383 w 5120744"/>
                  <a:gd name="connsiteY4" fmla="*/ 0 h 24765"/>
                  <a:gd name="connsiteX5" fmla="*/ 5108258 w 5120744"/>
                  <a:gd name="connsiteY5" fmla="*/ 0 h 24765"/>
                  <a:gd name="connsiteX6" fmla="*/ 5120640 w 5120744"/>
                  <a:gd name="connsiteY6" fmla="*/ 12382 h 24765"/>
                  <a:gd name="connsiteX7" fmla="*/ 5120640 w 5120744"/>
                  <a:gd name="connsiteY7" fmla="*/ 12382 h 24765"/>
                  <a:gd name="connsiteX8" fmla="*/ 5109210 w 5120744"/>
                  <a:gd name="connsiteY8" fmla="*/ 24765 h 247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120744" h="24765">
                    <a:moveTo>
                      <a:pt x="5109210" y="24765"/>
                    </a:moveTo>
                    <a:lnTo>
                      <a:pt x="12383" y="24765"/>
                    </a:lnTo>
                    <a:cubicBezTo>
                      <a:pt x="5715" y="24765"/>
                      <a:pt x="0" y="19050"/>
                      <a:pt x="0" y="12382"/>
                    </a:cubicBezTo>
                    <a:lnTo>
                      <a:pt x="0" y="12382"/>
                    </a:lnTo>
                    <a:cubicBezTo>
                      <a:pt x="0" y="5715"/>
                      <a:pt x="5715" y="0"/>
                      <a:pt x="12383" y="0"/>
                    </a:cubicBezTo>
                    <a:lnTo>
                      <a:pt x="5108258" y="0"/>
                    </a:lnTo>
                    <a:cubicBezTo>
                      <a:pt x="5114925" y="0"/>
                      <a:pt x="5120640" y="5715"/>
                      <a:pt x="5120640" y="12382"/>
                    </a:cubicBezTo>
                    <a:lnTo>
                      <a:pt x="5120640" y="12382"/>
                    </a:lnTo>
                    <a:cubicBezTo>
                      <a:pt x="5121593" y="19050"/>
                      <a:pt x="5115878" y="24765"/>
                      <a:pt x="5109210" y="24765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63" name="组合 62" descr="7b0a202020202274657874626f78223a20227b5c2263617465676f72795f69645c223a31303535332c5c2269645c223a32303334353335317d220a7d0a"/>
            <p:cNvGrpSpPr/>
            <p:nvPr/>
          </p:nvGrpSpPr>
          <p:grpSpPr>
            <a:xfrm>
              <a:off x="1832" y="8996"/>
              <a:ext cx="15949" cy="467"/>
              <a:chOff x="5565" y="3528"/>
              <a:chExt cx="8064" cy="506"/>
            </a:xfrm>
          </p:grpSpPr>
          <p:sp>
            <p:nvSpPr>
              <p:cNvPr id="64" name="任意多边形: 形状 70"/>
              <p:cNvSpPr/>
              <p:nvPr>
                <p:custDataLst>
                  <p:tags r:id="rId42"/>
                </p:custDataLst>
              </p:nvPr>
            </p:nvSpPr>
            <p:spPr>
              <a:xfrm>
                <a:off x="6519" y="3749"/>
                <a:ext cx="54" cy="253"/>
              </a:xfrm>
              <a:custGeom>
                <a:gdLst>
                  <a:gd name="connsiteX0" fmla="*/ 0 w 34289"/>
                  <a:gd name="connsiteY0" fmla="*/ 0 h 160972"/>
                  <a:gd name="connsiteX1" fmla="*/ 17145 w 34289"/>
                  <a:gd name="connsiteY1" fmla="*/ 160973 h 160972"/>
                  <a:gd name="connsiteX2" fmla="*/ 34290 w 34289"/>
                  <a:gd name="connsiteY2" fmla="*/ 160973 h 160972"/>
                  <a:gd name="connsiteX3" fmla="*/ 0 w 34289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89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2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5" name="图形 67"/>
              <p:cNvGrpSpPr/>
              <p:nvPr/>
            </p:nvGrpSpPr>
            <p:grpSpPr>
              <a:xfrm>
                <a:off x="6339" y="3537"/>
                <a:ext cx="348" cy="334"/>
                <a:chOff x="4025568" y="3271708"/>
                <a:chExt cx="220719" cy="211965"/>
              </a:xfrm>
            </p:grpSpPr>
            <p:sp>
              <p:nvSpPr>
                <p:cNvPr id="66" name="任意多边形: 形状 72"/>
                <p:cNvSpPr/>
                <p:nvPr>
                  <p:custDataLst>
                    <p:tags r:id="rId43"/>
                  </p:custDataLst>
                </p:nvPr>
              </p:nvSpPr>
              <p:spPr>
                <a:xfrm>
                  <a:off x="4025568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8754" y="1081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2572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7" name="任意多边形: 形状 73"/>
                <p:cNvSpPr/>
                <p:nvPr>
                  <p:custDataLst>
                    <p:tags r:id="rId44"/>
                  </p:custDataLst>
                </p:nvPr>
              </p:nvSpPr>
              <p:spPr>
                <a:xfrm>
                  <a:off x="4126759" y="3374283"/>
                  <a:ext cx="25333" cy="25611"/>
                </a:xfrm>
                <a:custGeom>
                  <a:gdLst>
                    <a:gd name="connsiteX0" fmla="*/ 25188 w 25333"/>
                    <a:gd name="connsiteY0" fmla="*/ 15663 h 25611"/>
                    <a:gd name="connsiteX1" fmla="*/ 9948 w 25333"/>
                    <a:gd name="connsiteY1" fmla="*/ 25188 h 25611"/>
                    <a:gd name="connsiteX2" fmla="*/ 423 w 25333"/>
                    <a:gd name="connsiteY2" fmla="*/ 9948 h 25611"/>
                    <a:gd name="connsiteX3" fmla="*/ 15663 w 25333"/>
                    <a:gd name="connsiteY3" fmla="*/ 423 h 25611"/>
                    <a:gd name="connsiteX4" fmla="*/ 25188 w 25333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33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6141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8" name="任意多边形: 形状 75"/>
              <p:cNvSpPr/>
              <p:nvPr>
                <p:custDataLst>
                  <p:tags r:id="rId45"/>
                </p:custDataLst>
              </p:nvPr>
            </p:nvSpPr>
            <p:spPr>
              <a:xfrm>
                <a:off x="7139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7" y="101918"/>
                      <a:pt x="13335" y="124778"/>
                    </a:cubicBezTo>
                    <a:lnTo>
                      <a:pt x="0" y="124778"/>
                    </a:lnTo>
                    <a:cubicBezTo>
                      <a:pt x="952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9" name="图形 67"/>
              <p:cNvGrpSpPr/>
              <p:nvPr/>
            </p:nvGrpSpPr>
            <p:grpSpPr>
              <a:xfrm>
                <a:off x="7051" y="3641"/>
                <a:ext cx="271" cy="259"/>
                <a:chOff x="4477647" y="3337402"/>
                <a:chExt cx="172399" cy="164241"/>
              </a:xfrm>
            </p:grpSpPr>
            <p:sp>
              <p:nvSpPr>
                <p:cNvPr id="70" name="任意多边形: 形状 77"/>
                <p:cNvSpPr/>
                <p:nvPr>
                  <p:custDataLst>
                    <p:tags r:id="rId46"/>
                  </p:custDataLst>
                </p:nvPr>
              </p:nvSpPr>
              <p:spPr>
                <a:xfrm>
                  <a:off x="4477647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0063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" name="任意多边形: 形状 78"/>
                <p:cNvSpPr/>
                <p:nvPr>
                  <p:custDataLst>
                    <p:tags r:id="rId47"/>
                  </p:custDataLst>
                </p:nvPr>
              </p:nvSpPr>
              <p:spPr>
                <a:xfrm>
                  <a:off x="4550898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72" name="组合 71"/>
              <p:cNvGrpSpPr/>
              <p:nvPr/>
            </p:nvGrpSpPr>
            <p:grpSpPr>
              <a:xfrm>
                <a:off x="5835" y="3544"/>
                <a:ext cx="367" cy="459"/>
                <a:chOff x="5446" y="4673"/>
                <a:chExt cx="756" cy="945"/>
              </a:xfrm>
            </p:grpSpPr>
            <p:sp>
              <p:nvSpPr>
                <p:cNvPr id="73" name="任意多边形: 形状 80"/>
                <p:cNvSpPr/>
                <p:nvPr>
                  <p:custDataLst>
                    <p:tags r:id="rId48"/>
                  </p:custDataLst>
                </p:nvPr>
              </p:nvSpPr>
              <p:spPr>
                <a:xfrm>
                  <a:off x="5718" y="5066"/>
                  <a:ext cx="120" cy="552"/>
                </a:xfrm>
                <a:custGeom>
                  <a:gdLst>
                    <a:gd name="connsiteX0" fmla="*/ 26670 w 26670"/>
                    <a:gd name="connsiteY0" fmla="*/ 0 h 124777"/>
                    <a:gd name="connsiteX1" fmla="*/ 13335 w 26670"/>
                    <a:gd name="connsiteY1" fmla="*/ 124778 h 124777"/>
                    <a:gd name="connsiteX2" fmla="*/ 0 w 26670"/>
                    <a:gd name="connsiteY2" fmla="*/ 124778 h 124777"/>
                    <a:gd name="connsiteX3" fmla="*/ 26670 w 26670"/>
                    <a:gd name="connsiteY3" fmla="*/ 0 h 1247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6670" h="124776">
                      <a:moveTo>
                        <a:pt x="26670" y="0"/>
                      </a:moveTo>
                      <a:cubicBezTo>
                        <a:pt x="26670" y="0"/>
                        <a:pt x="6668" y="101918"/>
                        <a:pt x="13335" y="124778"/>
                      </a:cubicBezTo>
                      <a:lnTo>
                        <a:pt x="0" y="124778"/>
                      </a:lnTo>
                      <a:cubicBezTo>
                        <a:pt x="953" y="124778"/>
                        <a:pt x="-3810" y="60960"/>
                        <a:pt x="26670" y="0"/>
                      </a:cubicBezTo>
                      <a:close/>
                    </a:path>
                  </a:pathLst>
                </a:custGeom>
                <a:solidFill>
                  <a:srgbClr val="7FBE25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4" name="图形 67"/>
                <p:cNvGrpSpPr/>
                <p:nvPr/>
              </p:nvGrpSpPr>
              <p:grpSpPr>
                <a:xfrm>
                  <a:off x="5446" y="4673"/>
                  <a:ext cx="757" cy="727"/>
                  <a:chOff x="3621349" y="3337402"/>
                  <a:chExt cx="171447" cy="164241"/>
                </a:xfrm>
              </p:grpSpPr>
              <p:sp>
                <p:nvSpPr>
                  <p:cNvPr id="75" name="任意多边形: 形状 82"/>
                  <p:cNvSpPr/>
                  <p:nvPr>
                    <p:custDataLst>
                      <p:tags r:id="rId49"/>
                    </p:custDataLst>
                  </p:nvPr>
                </p:nvSpPr>
                <p:spPr>
                  <a:xfrm>
                    <a:off x="3621349" y="3337402"/>
                    <a:ext cx="171447" cy="164241"/>
                  </a:xfrm>
                  <a:custGeom>
                    <a:gdLst>
                      <a:gd name="connsiteX0" fmla="*/ 81970 w 171447"/>
                      <a:gd name="connsiteY0" fmla="*/ 104932 h 164241"/>
                      <a:gd name="connsiteX1" fmla="*/ 115308 w 171447"/>
                      <a:gd name="connsiteY1" fmla="*/ 163987 h 164241"/>
                      <a:gd name="connsiteX2" fmla="*/ 138168 w 171447"/>
                      <a:gd name="connsiteY2" fmla="*/ 123982 h 164241"/>
                      <a:gd name="connsiteX3" fmla="*/ 103878 w 171447"/>
                      <a:gd name="connsiteY3" fmla="*/ 92550 h 164241"/>
                      <a:gd name="connsiteX4" fmla="*/ 164838 w 171447"/>
                      <a:gd name="connsiteY4" fmla="*/ 98265 h 164241"/>
                      <a:gd name="connsiteX5" fmla="*/ 160075 w 171447"/>
                      <a:gd name="connsiteY5" fmla="*/ 60165 h 164241"/>
                      <a:gd name="connsiteX6" fmla="*/ 117213 w 171447"/>
                      <a:gd name="connsiteY6" fmla="*/ 61117 h 164241"/>
                      <a:gd name="connsiteX7" fmla="*/ 91495 w 171447"/>
                      <a:gd name="connsiteY7" fmla="*/ 76357 h 164241"/>
                      <a:gd name="connsiteX8" fmla="*/ 121023 w 171447"/>
                      <a:gd name="connsiteY8" fmla="*/ 21112 h 164241"/>
                      <a:gd name="connsiteX9" fmla="*/ 101973 w 171447"/>
                      <a:gd name="connsiteY9" fmla="*/ 157 h 164241"/>
                      <a:gd name="connsiteX10" fmla="*/ 70540 w 171447"/>
                      <a:gd name="connsiteY10" fmla="*/ 23017 h 164241"/>
                      <a:gd name="connsiteX11" fmla="*/ 77208 w 171447"/>
                      <a:gd name="connsiteY11" fmla="*/ 69690 h 164241"/>
                      <a:gd name="connsiteX12" fmla="*/ 27678 w 171447"/>
                      <a:gd name="connsiteY12" fmla="*/ 36352 h 164241"/>
                      <a:gd name="connsiteX13" fmla="*/ 55 w 171447"/>
                      <a:gd name="connsiteY13" fmla="*/ 62070 h 164241"/>
                      <a:gd name="connsiteX14" fmla="*/ 27678 w 171447"/>
                      <a:gd name="connsiteY14" fmla="*/ 88740 h 164241"/>
                      <a:gd name="connsiteX15" fmla="*/ 55300 w 171447"/>
                      <a:gd name="connsiteY15" fmla="*/ 89692 h 164241"/>
                      <a:gd name="connsiteX16" fmla="*/ 14343 w 171447"/>
                      <a:gd name="connsiteY16" fmla="*/ 123030 h 164241"/>
                      <a:gd name="connsiteX17" fmla="*/ 47680 w 171447"/>
                      <a:gd name="connsiteY17" fmla="*/ 153510 h 164241"/>
                      <a:gd name="connsiteX18" fmla="*/ 81970 w 171447"/>
                      <a:gd name="connsiteY18" fmla="*/ 104932 h 16424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1447" h="164241">
                        <a:moveTo>
                          <a:pt x="81970" y="104932"/>
                        </a:moveTo>
                        <a:cubicBezTo>
                          <a:pt x="81970" y="104932"/>
                          <a:pt x="88638" y="168750"/>
                          <a:pt x="115308" y="163987"/>
                        </a:cubicBezTo>
                        <a:cubicBezTo>
                          <a:pt x="141978" y="159225"/>
                          <a:pt x="142930" y="132555"/>
                          <a:pt x="138168" y="123982"/>
                        </a:cubicBezTo>
                        <a:cubicBezTo>
                          <a:pt x="133405" y="115410"/>
                          <a:pt x="113403" y="97312"/>
                          <a:pt x="103878" y="92550"/>
                        </a:cubicBezTo>
                        <a:cubicBezTo>
                          <a:pt x="103878" y="92550"/>
                          <a:pt x="149598" y="114457"/>
                          <a:pt x="164838" y="98265"/>
                        </a:cubicBezTo>
                        <a:cubicBezTo>
                          <a:pt x="180078" y="83025"/>
                          <a:pt x="164838" y="63022"/>
                          <a:pt x="160075" y="60165"/>
                        </a:cubicBezTo>
                        <a:cubicBezTo>
                          <a:pt x="156265" y="57307"/>
                          <a:pt x="141978" y="51592"/>
                          <a:pt x="117213" y="61117"/>
                        </a:cubicBezTo>
                        <a:cubicBezTo>
                          <a:pt x="103878" y="66832"/>
                          <a:pt x="91495" y="76357"/>
                          <a:pt x="91495" y="76357"/>
                        </a:cubicBezTo>
                        <a:cubicBezTo>
                          <a:pt x="91495" y="76357"/>
                          <a:pt x="122928" y="41115"/>
                          <a:pt x="121023" y="21112"/>
                        </a:cubicBezTo>
                        <a:cubicBezTo>
                          <a:pt x="120070" y="1110"/>
                          <a:pt x="109593" y="1110"/>
                          <a:pt x="101973" y="157"/>
                        </a:cubicBezTo>
                        <a:cubicBezTo>
                          <a:pt x="94353" y="-795"/>
                          <a:pt x="75303" y="2062"/>
                          <a:pt x="70540" y="23017"/>
                        </a:cubicBezTo>
                        <a:cubicBezTo>
                          <a:pt x="65778" y="43972"/>
                          <a:pt x="77208" y="69690"/>
                          <a:pt x="77208" y="69690"/>
                        </a:cubicBezTo>
                        <a:cubicBezTo>
                          <a:pt x="77208" y="69690"/>
                          <a:pt x="47680" y="37305"/>
                          <a:pt x="27678" y="36352"/>
                        </a:cubicBezTo>
                        <a:cubicBezTo>
                          <a:pt x="8628" y="35400"/>
                          <a:pt x="1008" y="53497"/>
                          <a:pt x="55" y="62070"/>
                        </a:cubicBezTo>
                        <a:cubicBezTo>
                          <a:pt x="-897" y="70642"/>
                          <a:pt x="10533" y="86835"/>
                          <a:pt x="27678" y="88740"/>
                        </a:cubicBezTo>
                        <a:cubicBezTo>
                          <a:pt x="44823" y="90645"/>
                          <a:pt x="55300" y="89692"/>
                          <a:pt x="55300" y="89692"/>
                        </a:cubicBezTo>
                        <a:cubicBezTo>
                          <a:pt x="55300" y="89692"/>
                          <a:pt x="20058" y="105885"/>
                          <a:pt x="14343" y="123030"/>
                        </a:cubicBezTo>
                        <a:cubicBezTo>
                          <a:pt x="8628" y="139222"/>
                          <a:pt x="36250" y="158272"/>
                          <a:pt x="47680" y="153510"/>
                        </a:cubicBezTo>
                        <a:cubicBezTo>
                          <a:pt x="60063" y="149700"/>
                          <a:pt x="73398" y="133507"/>
                          <a:pt x="81970" y="104932"/>
                        </a:cubicBezTo>
                        <a:close/>
                      </a:path>
                    </a:pathLst>
                  </a:custGeom>
                  <a:solidFill>
                    <a:srgbClr val="F7B2D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6" name="任意多边形: 形状 83"/>
                  <p:cNvSpPr/>
                  <p:nvPr>
                    <p:custDataLst>
                      <p:tags r:id="rId50"/>
                    </p:custDataLst>
                  </p:nvPr>
                </p:nvSpPr>
                <p:spPr>
                  <a:xfrm>
                    <a:off x="3693648" y="3418341"/>
                    <a:ext cx="19377" cy="19410"/>
                  </a:xfrm>
                  <a:custGeom>
                    <a:gdLst>
                      <a:gd name="connsiteX0" fmla="*/ 147 w 19377"/>
                      <a:gd name="connsiteY0" fmla="*/ 11611 h 19410"/>
                      <a:gd name="connsiteX1" fmla="*/ 11577 w 19377"/>
                      <a:gd name="connsiteY1" fmla="*/ 19230 h 19410"/>
                      <a:gd name="connsiteX2" fmla="*/ 19197 w 19377"/>
                      <a:gd name="connsiteY2" fmla="*/ 7801 h 19410"/>
                      <a:gd name="connsiteX3" fmla="*/ 7767 w 19377"/>
                      <a:gd name="connsiteY3" fmla="*/ 180 h 19410"/>
                      <a:gd name="connsiteX4" fmla="*/ 147 w 19377"/>
                      <a:gd name="connsiteY4" fmla="*/ 11611 h 194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377" h="19410">
                        <a:moveTo>
                          <a:pt x="147" y="11611"/>
                        </a:moveTo>
                        <a:cubicBezTo>
                          <a:pt x="1099" y="17326"/>
                          <a:pt x="6814" y="20183"/>
                          <a:pt x="11577" y="19230"/>
                        </a:cubicBezTo>
                        <a:cubicBezTo>
                          <a:pt x="17292" y="18278"/>
                          <a:pt x="20149" y="12563"/>
                          <a:pt x="19197" y="7801"/>
                        </a:cubicBezTo>
                        <a:cubicBezTo>
                          <a:pt x="18244" y="2086"/>
                          <a:pt x="12529" y="-772"/>
                          <a:pt x="7767" y="180"/>
                        </a:cubicBezTo>
                        <a:cubicBezTo>
                          <a:pt x="3004" y="180"/>
                          <a:pt x="-806" y="5896"/>
                          <a:pt x="147" y="11611"/>
                        </a:cubicBezTo>
                        <a:close/>
                      </a:path>
                    </a:pathLst>
                  </a:custGeom>
                  <a:solidFill>
                    <a:srgbClr val="FCD6F0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77" name="任意多边形: 形状 85"/>
              <p:cNvSpPr/>
              <p:nvPr>
                <p:custDataLst>
                  <p:tags r:id="rId51"/>
                </p:custDataLst>
              </p:nvPr>
            </p:nvSpPr>
            <p:spPr>
              <a:xfrm>
                <a:off x="8543" y="3749"/>
                <a:ext cx="54" cy="253"/>
              </a:xfrm>
              <a:custGeom>
                <a:gdLst>
                  <a:gd name="connsiteX0" fmla="*/ 0 w 34290"/>
                  <a:gd name="connsiteY0" fmla="*/ 0 h 160972"/>
                  <a:gd name="connsiteX1" fmla="*/ 17145 w 34290"/>
                  <a:gd name="connsiteY1" fmla="*/ 160973 h 160972"/>
                  <a:gd name="connsiteX2" fmla="*/ 34290 w 34290"/>
                  <a:gd name="connsiteY2" fmla="*/ 160973 h 160972"/>
                  <a:gd name="connsiteX3" fmla="*/ 0 w 34290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" h="160972">
                    <a:moveTo>
                      <a:pt x="0" y="0"/>
                    </a:moveTo>
                    <a:cubicBezTo>
                      <a:pt x="0" y="0"/>
                      <a:pt x="25717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3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78" name="图形 67"/>
              <p:cNvGrpSpPr/>
              <p:nvPr/>
            </p:nvGrpSpPr>
            <p:grpSpPr>
              <a:xfrm>
                <a:off x="8363" y="3537"/>
                <a:ext cx="348" cy="334"/>
                <a:chOff x="5310490" y="3271708"/>
                <a:chExt cx="220719" cy="211965"/>
              </a:xfrm>
            </p:grpSpPr>
            <p:sp>
              <p:nvSpPr>
                <p:cNvPr id="79" name="任意多边形: 形状 87"/>
                <p:cNvSpPr/>
                <p:nvPr>
                  <p:custDataLst>
                    <p:tags r:id="rId52"/>
                  </p:custDataLst>
                </p:nvPr>
              </p:nvSpPr>
              <p:spPr>
                <a:xfrm>
                  <a:off x="5310490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" name="任意多边形: 形状 88"/>
                <p:cNvSpPr/>
                <p:nvPr>
                  <p:custDataLst>
                    <p:tags r:id="rId53"/>
                  </p:custDataLst>
                </p:nvPr>
              </p:nvSpPr>
              <p:spPr>
                <a:xfrm>
                  <a:off x="5411681" y="3374283"/>
                  <a:ext cx="25611" cy="25611"/>
                </a:xfrm>
                <a:custGeom>
                  <a:gdLst>
                    <a:gd name="connsiteX0" fmla="*/ 25188 w 25611"/>
                    <a:gd name="connsiteY0" fmla="*/ 15663 h 25611"/>
                    <a:gd name="connsiteX1" fmla="*/ 9948 w 25611"/>
                    <a:gd name="connsiteY1" fmla="*/ 25188 h 25611"/>
                    <a:gd name="connsiteX2" fmla="*/ 423 w 25611"/>
                    <a:gd name="connsiteY2" fmla="*/ 9948 h 25611"/>
                    <a:gd name="connsiteX3" fmla="*/ 15663 w 25611"/>
                    <a:gd name="connsiteY3" fmla="*/ 423 h 25611"/>
                    <a:gd name="connsiteX4" fmla="*/ 25188 w 25611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611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7093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81" name="任意多边形: 形状 90"/>
              <p:cNvSpPr/>
              <p:nvPr>
                <p:custDataLst>
                  <p:tags r:id="rId54"/>
                </p:custDataLst>
              </p:nvPr>
            </p:nvSpPr>
            <p:spPr>
              <a:xfrm>
                <a:off x="9165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7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82" name="图形 67"/>
              <p:cNvGrpSpPr/>
              <p:nvPr/>
            </p:nvGrpSpPr>
            <p:grpSpPr>
              <a:xfrm>
                <a:off x="9075" y="3641"/>
                <a:ext cx="271" cy="259"/>
                <a:chOff x="5762569" y="3337402"/>
                <a:chExt cx="172399" cy="164241"/>
              </a:xfrm>
            </p:grpSpPr>
            <p:sp>
              <p:nvSpPr>
                <p:cNvPr id="83" name="任意多边形: 形状 92"/>
                <p:cNvSpPr/>
                <p:nvPr>
                  <p:custDataLst>
                    <p:tags r:id="rId55"/>
                  </p:custDataLst>
                </p:nvPr>
              </p:nvSpPr>
              <p:spPr>
                <a:xfrm>
                  <a:off x="576256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4" name="任意多边形: 形状 93"/>
                <p:cNvSpPr/>
                <p:nvPr>
                  <p:custDataLst>
                    <p:tags r:id="rId56"/>
                  </p:custDataLst>
                </p:nvPr>
              </p:nvSpPr>
              <p:spPr>
                <a:xfrm>
                  <a:off x="5836739" y="3418341"/>
                  <a:ext cx="19410" cy="19410"/>
                </a:xfrm>
                <a:custGeom>
                  <a:gdLst>
                    <a:gd name="connsiteX0" fmla="*/ 181 w 19410"/>
                    <a:gd name="connsiteY0" fmla="*/ 11611 h 19410"/>
                    <a:gd name="connsiteX1" fmla="*/ 11610 w 19410"/>
                    <a:gd name="connsiteY1" fmla="*/ 19230 h 19410"/>
                    <a:gd name="connsiteX2" fmla="*/ 19231 w 19410"/>
                    <a:gd name="connsiteY2" fmla="*/ 7801 h 19410"/>
                    <a:gd name="connsiteX3" fmla="*/ 7801 w 19410"/>
                    <a:gd name="connsiteY3" fmla="*/ 180 h 19410"/>
                    <a:gd name="connsiteX4" fmla="*/ 181 w 19410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410" h="19410">
                      <a:moveTo>
                        <a:pt x="181" y="11611"/>
                      </a:moveTo>
                      <a:cubicBezTo>
                        <a:pt x="1133" y="17326"/>
                        <a:pt x="6848" y="20183"/>
                        <a:pt x="11610" y="19230"/>
                      </a:cubicBezTo>
                      <a:cubicBezTo>
                        <a:pt x="17326" y="18278"/>
                        <a:pt x="20183" y="12563"/>
                        <a:pt x="19231" y="7801"/>
                      </a:cubicBezTo>
                      <a:cubicBezTo>
                        <a:pt x="18278" y="2086"/>
                        <a:pt x="12563" y="-772"/>
                        <a:pt x="7801" y="180"/>
                      </a:cubicBezTo>
                      <a:cubicBezTo>
                        <a:pt x="2085" y="180"/>
                        <a:pt x="-772" y="5896"/>
                        <a:pt x="181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85" name="任意多边形: 形状 95"/>
              <p:cNvSpPr/>
              <p:nvPr>
                <p:custDataLst>
                  <p:tags r:id="rId57"/>
                </p:custDataLst>
              </p:nvPr>
            </p:nvSpPr>
            <p:spPr>
              <a:xfrm>
                <a:off x="7821" y="3806"/>
                <a:ext cx="42" cy="197"/>
              </a:xfrm>
              <a:custGeom>
                <a:gdLst>
                  <a:gd name="connsiteX0" fmla="*/ 26822 w 26822"/>
                  <a:gd name="connsiteY0" fmla="*/ 0 h 124777"/>
                  <a:gd name="connsiteX1" fmla="*/ 13487 w 26822"/>
                  <a:gd name="connsiteY1" fmla="*/ 124778 h 124777"/>
                  <a:gd name="connsiteX2" fmla="*/ 152 w 26822"/>
                  <a:gd name="connsiteY2" fmla="*/ 124778 h 124777"/>
                  <a:gd name="connsiteX3" fmla="*/ 26822 w 26822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822" h="124776">
                    <a:moveTo>
                      <a:pt x="26822" y="0"/>
                    </a:moveTo>
                    <a:cubicBezTo>
                      <a:pt x="26822" y="0"/>
                      <a:pt x="6820" y="101918"/>
                      <a:pt x="13487" y="124778"/>
                    </a:cubicBezTo>
                    <a:lnTo>
                      <a:pt x="152" y="124778"/>
                    </a:lnTo>
                    <a:cubicBezTo>
                      <a:pt x="152" y="124778"/>
                      <a:pt x="-3658" y="60960"/>
                      <a:pt x="26822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86" name="图形 67"/>
              <p:cNvGrpSpPr/>
              <p:nvPr/>
            </p:nvGrpSpPr>
            <p:grpSpPr>
              <a:xfrm>
                <a:off x="7725" y="3641"/>
                <a:ext cx="271" cy="259"/>
                <a:chOff x="4905319" y="3337402"/>
                <a:chExt cx="172399" cy="164241"/>
              </a:xfrm>
            </p:grpSpPr>
            <p:sp>
              <p:nvSpPr>
                <p:cNvPr id="87" name="任意多边形: 形状 97"/>
                <p:cNvSpPr/>
                <p:nvPr>
                  <p:custDataLst>
                    <p:tags r:id="rId58"/>
                  </p:custDataLst>
                </p:nvPr>
              </p:nvSpPr>
              <p:spPr>
                <a:xfrm>
                  <a:off x="490531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8" name="任意多边形: 形状 98"/>
                <p:cNvSpPr/>
                <p:nvPr>
                  <p:custDataLst>
                    <p:tags r:id="rId59"/>
                  </p:custDataLst>
                </p:nvPr>
              </p:nvSpPr>
              <p:spPr>
                <a:xfrm>
                  <a:off x="4979489" y="3418341"/>
                  <a:ext cx="19410" cy="19410"/>
                </a:xfrm>
                <a:custGeom>
                  <a:gdLst>
                    <a:gd name="connsiteX0" fmla="*/ 181 w 19410"/>
                    <a:gd name="connsiteY0" fmla="*/ 11611 h 19410"/>
                    <a:gd name="connsiteX1" fmla="*/ 11610 w 19410"/>
                    <a:gd name="connsiteY1" fmla="*/ 19230 h 19410"/>
                    <a:gd name="connsiteX2" fmla="*/ 19231 w 19410"/>
                    <a:gd name="connsiteY2" fmla="*/ 7801 h 19410"/>
                    <a:gd name="connsiteX3" fmla="*/ 7801 w 19410"/>
                    <a:gd name="connsiteY3" fmla="*/ 180 h 19410"/>
                    <a:gd name="connsiteX4" fmla="*/ 181 w 19410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410" h="19410">
                      <a:moveTo>
                        <a:pt x="181" y="11611"/>
                      </a:moveTo>
                      <a:cubicBezTo>
                        <a:pt x="1133" y="17326"/>
                        <a:pt x="6848" y="20183"/>
                        <a:pt x="11610" y="19230"/>
                      </a:cubicBezTo>
                      <a:cubicBezTo>
                        <a:pt x="17326" y="18278"/>
                        <a:pt x="20183" y="12563"/>
                        <a:pt x="19231" y="7801"/>
                      </a:cubicBezTo>
                      <a:cubicBezTo>
                        <a:pt x="18278" y="2086"/>
                        <a:pt x="12563" y="-772"/>
                        <a:pt x="7801" y="180"/>
                      </a:cubicBezTo>
                      <a:cubicBezTo>
                        <a:pt x="2085" y="180"/>
                        <a:pt x="-772" y="5896"/>
                        <a:pt x="181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89" name="任意多边形: 形状 100"/>
              <p:cNvSpPr/>
              <p:nvPr>
                <p:custDataLst>
                  <p:tags r:id="rId60"/>
                </p:custDataLst>
              </p:nvPr>
            </p:nvSpPr>
            <p:spPr>
              <a:xfrm>
                <a:off x="10568" y="3749"/>
                <a:ext cx="54" cy="253"/>
              </a:xfrm>
              <a:custGeom>
                <a:gdLst>
                  <a:gd name="connsiteX0" fmla="*/ 0 w 34290"/>
                  <a:gd name="connsiteY0" fmla="*/ 0 h 160972"/>
                  <a:gd name="connsiteX1" fmla="*/ 17145 w 34290"/>
                  <a:gd name="connsiteY1" fmla="*/ 160973 h 160972"/>
                  <a:gd name="connsiteX2" fmla="*/ 34290 w 34290"/>
                  <a:gd name="connsiteY2" fmla="*/ 160973 h 160972"/>
                  <a:gd name="connsiteX3" fmla="*/ 0 w 34290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3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90" name="图形 67"/>
              <p:cNvGrpSpPr/>
              <p:nvPr/>
            </p:nvGrpSpPr>
            <p:grpSpPr>
              <a:xfrm>
                <a:off x="10388" y="3537"/>
                <a:ext cx="348" cy="334"/>
                <a:chOff x="6596365" y="3271708"/>
                <a:chExt cx="220719" cy="211965"/>
              </a:xfrm>
            </p:grpSpPr>
            <p:sp>
              <p:nvSpPr>
                <p:cNvPr id="91" name="任意多边形: 形状 102"/>
                <p:cNvSpPr/>
                <p:nvPr>
                  <p:custDataLst>
                    <p:tags r:id="rId61"/>
                  </p:custDataLst>
                </p:nvPr>
              </p:nvSpPr>
              <p:spPr>
                <a:xfrm>
                  <a:off x="6596365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" name="任意多边形: 形状 103"/>
                <p:cNvSpPr/>
                <p:nvPr>
                  <p:custDataLst>
                    <p:tags r:id="rId62"/>
                  </p:custDataLst>
                </p:nvPr>
              </p:nvSpPr>
              <p:spPr>
                <a:xfrm>
                  <a:off x="6697556" y="3374283"/>
                  <a:ext cx="25611" cy="25611"/>
                </a:xfrm>
                <a:custGeom>
                  <a:gdLst>
                    <a:gd name="connsiteX0" fmla="*/ 25188 w 25611"/>
                    <a:gd name="connsiteY0" fmla="*/ 15663 h 25611"/>
                    <a:gd name="connsiteX1" fmla="*/ 9948 w 25611"/>
                    <a:gd name="connsiteY1" fmla="*/ 25188 h 25611"/>
                    <a:gd name="connsiteX2" fmla="*/ 423 w 25611"/>
                    <a:gd name="connsiteY2" fmla="*/ 9948 h 25611"/>
                    <a:gd name="connsiteX3" fmla="*/ 15663 w 25611"/>
                    <a:gd name="connsiteY3" fmla="*/ 423 h 25611"/>
                    <a:gd name="connsiteX4" fmla="*/ 25188 w 25611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611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7093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93" name="任意多边形: 形状 105"/>
              <p:cNvSpPr/>
              <p:nvPr>
                <p:custDataLst>
                  <p:tags r:id="rId63"/>
                </p:custDataLst>
              </p:nvPr>
            </p:nvSpPr>
            <p:spPr>
              <a:xfrm>
                <a:off x="11190" y="3806"/>
                <a:ext cx="42" cy="197"/>
              </a:xfrm>
              <a:custGeom>
                <a:gdLst>
                  <a:gd name="connsiteX0" fmla="*/ 26822 w 26822"/>
                  <a:gd name="connsiteY0" fmla="*/ 0 h 124777"/>
                  <a:gd name="connsiteX1" fmla="*/ 13487 w 26822"/>
                  <a:gd name="connsiteY1" fmla="*/ 124778 h 124777"/>
                  <a:gd name="connsiteX2" fmla="*/ 152 w 26822"/>
                  <a:gd name="connsiteY2" fmla="*/ 124778 h 124777"/>
                  <a:gd name="connsiteX3" fmla="*/ 26822 w 26822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822" h="124776">
                    <a:moveTo>
                      <a:pt x="26822" y="0"/>
                    </a:moveTo>
                    <a:cubicBezTo>
                      <a:pt x="26822" y="0"/>
                      <a:pt x="6820" y="101918"/>
                      <a:pt x="13487" y="124778"/>
                    </a:cubicBezTo>
                    <a:lnTo>
                      <a:pt x="152" y="124778"/>
                    </a:lnTo>
                    <a:cubicBezTo>
                      <a:pt x="152" y="124778"/>
                      <a:pt x="-3658" y="60960"/>
                      <a:pt x="26822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94" name="图形 67"/>
              <p:cNvGrpSpPr/>
              <p:nvPr/>
            </p:nvGrpSpPr>
            <p:grpSpPr>
              <a:xfrm>
                <a:off x="11100" y="3641"/>
                <a:ext cx="271" cy="259"/>
                <a:chOff x="7048444" y="3337402"/>
                <a:chExt cx="172399" cy="164241"/>
              </a:xfrm>
            </p:grpSpPr>
            <p:sp>
              <p:nvSpPr>
                <p:cNvPr id="95" name="任意多边形: 形状 107"/>
                <p:cNvSpPr/>
                <p:nvPr>
                  <p:custDataLst>
                    <p:tags r:id="rId64"/>
                  </p:custDataLst>
                </p:nvPr>
              </p:nvSpPr>
              <p:spPr>
                <a:xfrm>
                  <a:off x="7048444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6" name="任意多边形: 形状 108"/>
                <p:cNvSpPr/>
                <p:nvPr>
                  <p:custDataLst>
                    <p:tags r:id="rId65"/>
                  </p:custDataLst>
                </p:nvPr>
              </p:nvSpPr>
              <p:spPr>
                <a:xfrm>
                  <a:off x="7121695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97" name="任意多边形: 形状 110"/>
              <p:cNvSpPr/>
              <p:nvPr>
                <p:custDataLst>
                  <p:tags r:id="rId66"/>
                </p:custDataLst>
              </p:nvPr>
            </p:nvSpPr>
            <p:spPr>
              <a:xfrm>
                <a:off x="9844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8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98" name="图形 67"/>
              <p:cNvGrpSpPr/>
              <p:nvPr/>
            </p:nvGrpSpPr>
            <p:grpSpPr>
              <a:xfrm>
                <a:off x="9750" y="3641"/>
                <a:ext cx="271" cy="259"/>
                <a:chOff x="6191194" y="3337402"/>
                <a:chExt cx="172399" cy="164241"/>
              </a:xfrm>
            </p:grpSpPr>
            <p:sp>
              <p:nvSpPr>
                <p:cNvPr id="99" name="任意多边形: 形状 112"/>
                <p:cNvSpPr/>
                <p:nvPr>
                  <p:custDataLst>
                    <p:tags r:id="rId67"/>
                  </p:custDataLst>
                </p:nvPr>
              </p:nvSpPr>
              <p:spPr>
                <a:xfrm>
                  <a:off x="6191194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1" name="任意多边形: 形状 113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6265049" y="3418341"/>
                  <a:ext cx="19725" cy="19410"/>
                </a:xfrm>
                <a:custGeom>
                  <a:gdLst>
                    <a:gd name="connsiteX0" fmla="*/ 495 w 19725"/>
                    <a:gd name="connsiteY0" fmla="*/ 11611 h 19410"/>
                    <a:gd name="connsiteX1" fmla="*/ 11926 w 19725"/>
                    <a:gd name="connsiteY1" fmla="*/ 19230 h 19410"/>
                    <a:gd name="connsiteX2" fmla="*/ 19545 w 19725"/>
                    <a:gd name="connsiteY2" fmla="*/ 7801 h 19410"/>
                    <a:gd name="connsiteX3" fmla="*/ 8116 w 19725"/>
                    <a:gd name="connsiteY3" fmla="*/ 180 h 19410"/>
                    <a:gd name="connsiteX4" fmla="*/ 495 w 19725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725" h="19410">
                      <a:moveTo>
                        <a:pt x="495" y="11611"/>
                      </a:moveTo>
                      <a:cubicBezTo>
                        <a:pt x="1448" y="17326"/>
                        <a:pt x="7163" y="20183"/>
                        <a:pt x="11926" y="19230"/>
                      </a:cubicBezTo>
                      <a:cubicBezTo>
                        <a:pt x="17641" y="18278"/>
                        <a:pt x="20498" y="12563"/>
                        <a:pt x="19545" y="7801"/>
                      </a:cubicBezTo>
                      <a:cubicBezTo>
                        <a:pt x="18593" y="2086"/>
                        <a:pt x="12878" y="-772"/>
                        <a:pt x="8116" y="180"/>
                      </a:cubicBezTo>
                      <a:cubicBezTo>
                        <a:pt x="2401" y="180"/>
                        <a:pt x="-1409" y="5896"/>
                        <a:pt x="495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02" name="任意多边形: 形状 115"/>
              <p:cNvSpPr/>
              <p:nvPr>
                <p:custDataLst>
                  <p:tags r:id="rId69"/>
                </p:custDataLst>
              </p:nvPr>
            </p:nvSpPr>
            <p:spPr>
              <a:xfrm>
                <a:off x="12591" y="3749"/>
                <a:ext cx="55" cy="253"/>
              </a:xfrm>
              <a:custGeom>
                <a:gdLst>
                  <a:gd name="connsiteX0" fmla="*/ 0 w 34572"/>
                  <a:gd name="connsiteY0" fmla="*/ 0 h 160972"/>
                  <a:gd name="connsiteX1" fmla="*/ 17145 w 34572"/>
                  <a:gd name="connsiteY1" fmla="*/ 160973 h 160972"/>
                  <a:gd name="connsiteX2" fmla="*/ 34290 w 34572"/>
                  <a:gd name="connsiteY2" fmla="*/ 160973 h 160972"/>
                  <a:gd name="connsiteX3" fmla="*/ 0 w 34572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572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4290" y="160973"/>
                      <a:pt x="40005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03" name="图形 67"/>
              <p:cNvGrpSpPr/>
              <p:nvPr/>
            </p:nvGrpSpPr>
            <p:grpSpPr>
              <a:xfrm>
                <a:off x="12411" y="3537"/>
                <a:ext cx="348" cy="334"/>
                <a:chOff x="7881288" y="3271708"/>
                <a:chExt cx="220719" cy="211965"/>
              </a:xfrm>
            </p:grpSpPr>
            <p:sp>
              <p:nvSpPr>
                <p:cNvPr id="104" name="任意多边形: 形状 117"/>
                <p:cNvSpPr/>
                <p:nvPr>
                  <p:custDataLst>
                    <p:tags r:id="rId70"/>
                  </p:custDataLst>
                </p:nvPr>
              </p:nvSpPr>
              <p:spPr>
                <a:xfrm>
                  <a:off x="7881288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6379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5" name="任意多边形: 形状 118"/>
                <p:cNvSpPr/>
                <p:nvPr>
                  <p:custDataLst>
                    <p:tags r:id="rId71"/>
                  </p:custDataLst>
                </p:nvPr>
              </p:nvSpPr>
              <p:spPr>
                <a:xfrm>
                  <a:off x="7983431" y="3374283"/>
                  <a:ext cx="25332" cy="25611"/>
                </a:xfrm>
                <a:custGeom>
                  <a:gdLst>
                    <a:gd name="connsiteX0" fmla="*/ 25188 w 25332"/>
                    <a:gd name="connsiteY0" fmla="*/ 15663 h 25611"/>
                    <a:gd name="connsiteX1" fmla="*/ 9948 w 25332"/>
                    <a:gd name="connsiteY1" fmla="*/ 25188 h 25611"/>
                    <a:gd name="connsiteX2" fmla="*/ 423 w 25332"/>
                    <a:gd name="connsiteY2" fmla="*/ 9948 h 25611"/>
                    <a:gd name="connsiteX3" fmla="*/ 15663 w 25332"/>
                    <a:gd name="connsiteY3" fmla="*/ 423 h 25611"/>
                    <a:gd name="connsiteX4" fmla="*/ 25188 w 25332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32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6141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6" name="组合 105"/>
              <p:cNvGrpSpPr/>
              <p:nvPr/>
            </p:nvGrpSpPr>
            <p:grpSpPr>
              <a:xfrm>
                <a:off x="13052" y="3528"/>
                <a:ext cx="356" cy="474"/>
                <a:chOff x="12961" y="4545"/>
                <a:chExt cx="806" cy="1072"/>
              </a:xfrm>
            </p:grpSpPr>
            <p:sp>
              <p:nvSpPr>
                <p:cNvPr id="107" name="任意多边形: 形状 120"/>
                <p:cNvSpPr/>
                <p:nvPr>
                  <p:custDataLst>
                    <p:tags r:id="rId72"/>
                  </p:custDataLst>
                </p:nvPr>
              </p:nvSpPr>
              <p:spPr>
                <a:xfrm>
                  <a:off x="13213" y="5031"/>
                  <a:ext cx="156" cy="587"/>
                </a:xfrm>
                <a:custGeom>
                  <a:gdLst>
                    <a:gd name="connsiteX0" fmla="*/ 26670 w 26670"/>
                    <a:gd name="connsiteY0" fmla="*/ 0 h 124777"/>
                    <a:gd name="connsiteX1" fmla="*/ 13335 w 26670"/>
                    <a:gd name="connsiteY1" fmla="*/ 124778 h 124777"/>
                    <a:gd name="connsiteX2" fmla="*/ 0 w 26670"/>
                    <a:gd name="connsiteY2" fmla="*/ 124778 h 124777"/>
                    <a:gd name="connsiteX3" fmla="*/ 26670 w 26670"/>
                    <a:gd name="connsiteY3" fmla="*/ 0 h 1247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6670" h="124776">
                      <a:moveTo>
                        <a:pt x="26670" y="0"/>
                      </a:moveTo>
                      <a:cubicBezTo>
                        <a:pt x="26670" y="0"/>
                        <a:pt x="6668" y="101918"/>
                        <a:pt x="13335" y="124778"/>
                      </a:cubicBezTo>
                      <a:lnTo>
                        <a:pt x="0" y="124778"/>
                      </a:lnTo>
                      <a:cubicBezTo>
                        <a:pt x="953" y="124778"/>
                        <a:pt x="-3810" y="60960"/>
                        <a:pt x="26670" y="0"/>
                      </a:cubicBezTo>
                      <a:close/>
                    </a:path>
                  </a:pathLst>
                </a:custGeom>
                <a:solidFill>
                  <a:srgbClr val="7FBE25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108" name="图形 67"/>
                <p:cNvGrpSpPr/>
                <p:nvPr/>
              </p:nvGrpSpPr>
              <p:grpSpPr>
                <a:xfrm>
                  <a:off x="12961" y="4545"/>
                  <a:ext cx="807" cy="772"/>
                  <a:chOff x="8333367" y="3337402"/>
                  <a:chExt cx="172399" cy="164241"/>
                </a:xfrm>
              </p:grpSpPr>
              <p:sp>
                <p:nvSpPr>
                  <p:cNvPr id="109" name="任意多边形: 形状 122"/>
                  <p:cNvSpPr/>
                  <p:nvPr>
                    <p:custDataLst>
                      <p:tags r:id="rId73"/>
                    </p:custDataLst>
                  </p:nvPr>
                </p:nvSpPr>
                <p:spPr>
                  <a:xfrm>
                    <a:off x="8333367" y="3337402"/>
                    <a:ext cx="172399" cy="164241"/>
                  </a:xfrm>
                  <a:custGeom>
                    <a:gdLst>
                      <a:gd name="connsiteX0" fmla="*/ 82923 w 172399"/>
                      <a:gd name="connsiteY0" fmla="*/ 104932 h 164241"/>
                      <a:gd name="connsiteX1" fmla="*/ 116260 w 172399"/>
                      <a:gd name="connsiteY1" fmla="*/ 163987 h 164241"/>
                      <a:gd name="connsiteX2" fmla="*/ 139120 w 172399"/>
                      <a:gd name="connsiteY2" fmla="*/ 123982 h 164241"/>
                      <a:gd name="connsiteX3" fmla="*/ 104831 w 172399"/>
                      <a:gd name="connsiteY3" fmla="*/ 92550 h 164241"/>
                      <a:gd name="connsiteX4" fmla="*/ 165790 w 172399"/>
                      <a:gd name="connsiteY4" fmla="*/ 98265 h 164241"/>
                      <a:gd name="connsiteX5" fmla="*/ 161028 w 172399"/>
                      <a:gd name="connsiteY5" fmla="*/ 60165 h 164241"/>
                      <a:gd name="connsiteX6" fmla="*/ 118165 w 172399"/>
                      <a:gd name="connsiteY6" fmla="*/ 61117 h 164241"/>
                      <a:gd name="connsiteX7" fmla="*/ 92448 w 172399"/>
                      <a:gd name="connsiteY7" fmla="*/ 76357 h 164241"/>
                      <a:gd name="connsiteX8" fmla="*/ 121976 w 172399"/>
                      <a:gd name="connsiteY8" fmla="*/ 21112 h 164241"/>
                      <a:gd name="connsiteX9" fmla="*/ 101973 w 172399"/>
                      <a:gd name="connsiteY9" fmla="*/ 157 h 164241"/>
                      <a:gd name="connsiteX10" fmla="*/ 70540 w 172399"/>
                      <a:gd name="connsiteY10" fmla="*/ 23017 h 164241"/>
                      <a:gd name="connsiteX11" fmla="*/ 77208 w 172399"/>
                      <a:gd name="connsiteY11" fmla="*/ 69690 h 164241"/>
                      <a:gd name="connsiteX12" fmla="*/ 27678 w 172399"/>
                      <a:gd name="connsiteY12" fmla="*/ 36352 h 164241"/>
                      <a:gd name="connsiteX13" fmla="*/ 55 w 172399"/>
                      <a:gd name="connsiteY13" fmla="*/ 62070 h 164241"/>
                      <a:gd name="connsiteX14" fmla="*/ 27678 w 172399"/>
                      <a:gd name="connsiteY14" fmla="*/ 88740 h 164241"/>
                      <a:gd name="connsiteX15" fmla="*/ 55301 w 172399"/>
                      <a:gd name="connsiteY15" fmla="*/ 89692 h 164241"/>
                      <a:gd name="connsiteX16" fmla="*/ 14343 w 172399"/>
                      <a:gd name="connsiteY16" fmla="*/ 123030 h 164241"/>
                      <a:gd name="connsiteX17" fmla="*/ 47680 w 172399"/>
                      <a:gd name="connsiteY17" fmla="*/ 153510 h 164241"/>
                      <a:gd name="connsiteX18" fmla="*/ 82923 w 172399"/>
                      <a:gd name="connsiteY18" fmla="*/ 104932 h 16424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2399" h="164241">
                        <a:moveTo>
                          <a:pt x="82923" y="104932"/>
                        </a:moveTo>
                        <a:cubicBezTo>
                          <a:pt x="82923" y="104932"/>
                          <a:pt x="89590" y="168750"/>
                          <a:pt x="116260" y="163987"/>
                        </a:cubicBezTo>
                        <a:cubicBezTo>
                          <a:pt x="142931" y="159225"/>
                          <a:pt x="143883" y="132555"/>
                          <a:pt x="139120" y="123982"/>
                        </a:cubicBezTo>
                        <a:cubicBezTo>
                          <a:pt x="134358" y="115410"/>
                          <a:pt x="114356" y="97312"/>
                          <a:pt x="104831" y="92550"/>
                        </a:cubicBezTo>
                        <a:cubicBezTo>
                          <a:pt x="104831" y="92550"/>
                          <a:pt x="150551" y="114457"/>
                          <a:pt x="165790" y="98265"/>
                        </a:cubicBezTo>
                        <a:cubicBezTo>
                          <a:pt x="181031" y="83025"/>
                          <a:pt x="165790" y="63022"/>
                          <a:pt x="161028" y="60165"/>
                        </a:cubicBezTo>
                        <a:cubicBezTo>
                          <a:pt x="157218" y="57307"/>
                          <a:pt x="142931" y="51592"/>
                          <a:pt x="118165" y="61117"/>
                        </a:cubicBezTo>
                        <a:cubicBezTo>
                          <a:pt x="104831" y="66832"/>
                          <a:pt x="92448" y="76357"/>
                          <a:pt x="92448" y="76357"/>
                        </a:cubicBezTo>
                        <a:cubicBezTo>
                          <a:pt x="92448" y="76357"/>
                          <a:pt x="123881" y="41115"/>
                          <a:pt x="121976" y="21112"/>
                        </a:cubicBezTo>
                        <a:cubicBezTo>
                          <a:pt x="120070" y="1110"/>
                          <a:pt x="109593" y="1110"/>
                          <a:pt x="101973" y="157"/>
                        </a:cubicBezTo>
                        <a:cubicBezTo>
                          <a:pt x="94353" y="-795"/>
                          <a:pt x="75303" y="2062"/>
                          <a:pt x="70540" y="23017"/>
                        </a:cubicBezTo>
                        <a:cubicBezTo>
                          <a:pt x="65778" y="43972"/>
                          <a:pt x="77208" y="69690"/>
                          <a:pt x="77208" y="69690"/>
                        </a:cubicBezTo>
                        <a:cubicBezTo>
                          <a:pt x="77208" y="69690"/>
                          <a:pt x="47680" y="37305"/>
                          <a:pt x="27678" y="36352"/>
                        </a:cubicBezTo>
                        <a:cubicBezTo>
                          <a:pt x="8628" y="35400"/>
                          <a:pt x="1008" y="53497"/>
                          <a:pt x="55" y="62070"/>
                        </a:cubicBezTo>
                        <a:cubicBezTo>
                          <a:pt x="-897" y="70642"/>
                          <a:pt x="10533" y="86835"/>
                          <a:pt x="27678" y="88740"/>
                        </a:cubicBezTo>
                        <a:cubicBezTo>
                          <a:pt x="44823" y="90645"/>
                          <a:pt x="55301" y="89692"/>
                          <a:pt x="55301" y="89692"/>
                        </a:cubicBezTo>
                        <a:cubicBezTo>
                          <a:pt x="55301" y="89692"/>
                          <a:pt x="20058" y="105885"/>
                          <a:pt x="14343" y="123030"/>
                        </a:cubicBezTo>
                        <a:cubicBezTo>
                          <a:pt x="8628" y="139222"/>
                          <a:pt x="36251" y="158272"/>
                          <a:pt x="47680" y="153510"/>
                        </a:cubicBezTo>
                        <a:cubicBezTo>
                          <a:pt x="61015" y="149700"/>
                          <a:pt x="75303" y="133507"/>
                          <a:pt x="82923" y="104932"/>
                        </a:cubicBezTo>
                        <a:close/>
                      </a:path>
                    </a:pathLst>
                  </a:custGeom>
                  <a:solidFill>
                    <a:srgbClr val="80D1D9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0" name="任意多边形: 形状 123"/>
                  <p:cNvSpPr/>
                  <p:nvPr>
                    <p:custDataLst>
                      <p:tags r:id="rId74"/>
                    </p:custDataLst>
                  </p:nvPr>
                </p:nvSpPr>
                <p:spPr>
                  <a:xfrm>
                    <a:off x="8407537" y="3418341"/>
                    <a:ext cx="19410" cy="19410"/>
                  </a:xfrm>
                  <a:custGeom>
                    <a:gdLst>
                      <a:gd name="connsiteX0" fmla="*/ 181 w 19410"/>
                      <a:gd name="connsiteY0" fmla="*/ 11611 h 19410"/>
                      <a:gd name="connsiteX1" fmla="*/ 11611 w 19410"/>
                      <a:gd name="connsiteY1" fmla="*/ 19230 h 19410"/>
                      <a:gd name="connsiteX2" fmla="*/ 19231 w 19410"/>
                      <a:gd name="connsiteY2" fmla="*/ 7801 h 19410"/>
                      <a:gd name="connsiteX3" fmla="*/ 7800 w 19410"/>
                      <a:gd name="connsiteY3" fmla="*/ 180 h 19410"/>
                      <a:gd name="connsiteX4" fmla="*/ 181 w 19410"/>
                      <a:gd name="connsiteY4" fmla="*/ 11611 h 194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410" h="19410">
                        <a:moveTo>
                          <a:pt x="181" y="11611"/>
                        </a:moveTo>
                        <a:cubicBezTo>
                          <a:pt x="1133" y="17326"/>
                          <a:pt x="6848" y="20183"/>
                          <a:pt x="11611" y="19230"/>
                        </a:cubicBezTo>
                        <a:cubicBezTo>
                          <a:pt x="17325" y="18278"/>
                          <a:pt x="20183" y="12563"/>
                          <a:pt x="19231" y="7801"/>
                        </a:cubicBezTo>
                        <a:cubicBezTo>
                          <a:pt x="18278" y="2086"/>
                          <a:pt x="12563" y="-772"/>
                          <a:pt x="7800" y="180"/>
                        </a:cubicBezTo>
                        <a:cubicBezTo>
                          <a:pt x="2085" y="180"/>
                          <a:pt x="-772" y="5896"/>
                          <a:pt x="181" y="11611"/>
                        </a:cubicBezTo>
                        <a:close/>
                      </a:path>
                    </a:pathLst>
                  </a:custGeom>
                  <a:solidFill>
                    <a:srgbClr val="F18628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111" name="任意多边形: 形状 125"/>
              <p:cNvSpPr/>
              <p:nvPr>
                <p:custDataLst>
                  <p:tags r:id="rId75"/>
                </p:custDataLst>
              </p:nvPr>
            </p:nvSpPr>
            <p:spPr>
              <a:xfrm>
                <a:off x="11869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8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12" name="图形 67"/>
              <p:cNvGrpSpPr/>
              <p:nvPr/>
            </p:nvGrpSpPr>
            <p:grpSpPr>
              <a:xfrm>
                <a:off x="11775" y="3641"/>
                <a:ext cx="271" cy="259"/>
                <a:chOff x="7477069" y="3337402"/>
                <a:chExt cx="172399" cy="164241"/>
              </a:xfrm>
            </p:grpSpPr>
            <p:sp>
              <p:nvSpPr>
                <p:cNvPr id="113" name="任意多边形: 形状 127"/>
                <p:cNvSpPr/>
                <p:nvPr>
                  <p:custDataLst>
                    <p:tags r:id="rId76"/>
                  </p:custDataLst>
                </p:nvPr>
              </p:nvSpPr>
              <p:spPr>
                <a:xfrm>
                  <a:off x="747706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4" name="任意多边形: 形状 12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7550320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15" name="任意多边形: 形状 129"/>
              <p:cNvSpPr/>
              <p:nvPr>
                <p:custDataLst>
                  <p:tags r:id="rId78"/>
                </p:custDataLst>
              </p:nvPr>
            </p:nvSpPr>
            <p:spPr>
              <a:xfrm>
                <a:off x="5565" y="3996"/>
                <a:ext cx="8064" cy="39"/>
              </a:xfrm>
              <a:custGeom>
                <a:gdLst>
                  <a:gd name="connsiteX0" fmla="*/ 5109210 w 5120744"/>
                  <a:gd name="connsiteY0" fmla="*/ 24765 h 24765"/>
                  <a:gd name="connsiteX1" fmla="*/ 12383 w 5120744"/>
                  <a:gd name="connsiteY1" fmla="*/ 24765 h 24765"/>
                  <a:gd name="connsiteX2" fmla="*/ 0 w 5120744"/>
                  <a:gd name="connsiteY2" fmla="*/ 12382 h 24765"/>
                  <a:gd name="connsiteX3" fmla="*/ 0 w 5120744"/>
                  <a:gd name="connsiteY3" fmla="*/ 12382 h 24765"/>
                  <a:gd name="connsiteX4" fmla="*/ 12383 w 5120744"/>
                  <a:gd name="connsiteY4" fmla="*/ 0 h 24765"/>
                  <a:gd name="connsiteX5" fmla="*/ 5108258 w 5120744"/>
                  <a:gd name="connsiteY5" fmla="*/ 0 h 24765"/>
                  <a:gd name="connsiteX6" fmla="*/ 5120640 w 5120744"/>
                  <a:gd name="connsiteY6" fmla="*/ 12382 h 24765"/>
                  <a:gd name="connsiteX7" fmla="*/ 5120640 w 5120744"/>
                  <a:gd name="connsiteY7" fmla="*/ 12382 h 24765"/>
                  <a:gd name="connsiteX8" fmla="*/ 5109210 w 5120744"/>
                  <a:gd name="connsiteY8" fmla="*/ 24765 h 247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120744" h="24765">
                    <a:moveTo>
                      <a:pt x="5109210" y="24765"/>
                    </a:moveTo>
                    <a:lnTo>
                      <a:pt x="12383" y="24765"/>
                    </a:lnTo>
                    <a:cubicBezTo>
                      <a:pt x="5715" y="24765"/>
                      <a:pt x="0" y="19050"/>
                      <a:pt x="0" y="12382"/>
                    </a:cubicBezTo>
                    <a:lnTo>
                      <a:pt x="0" y="12382"/>
                    </a:lnTo>
                    <a:cubicBezTo>
                      <a:pt x="0" y="5715"/>
                      <a:pt x="5715" y="0"/>
                      <a:pt x="12383" y="0"/>
                    </a:cubicBezTo>
                    <a:lnTo>
                      <a:pt x="5108258" y="0"/>
                    </a:lnTo>
                    <a:cubicBezTo>
                      <a:pt x="5114925" y="0"/>
                      <a:pt x="5120640" y="5715"/>
                      <a:pt x="5120640" y="12382"/>
                    </a:cubicBezTo>
                    <a:lnTo>
                      <a:pt x="5120640" y="12382"/>
                    </a:lnTo>
                    <a:cubicBezTo>
                      <a:pt x="5121593" y="19050"/>
                      <a:pt x="5115878" y="24765"/>
                      <a:pt x="5109210" y="24765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custDataLst>
      <p:tags r:id="rId7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新知导入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4060190" y="1252855"/>
            <a:ext cx="1070419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阅读知识窗，了解刺绣。</a:t>
            </a:r>
            <a:endParaRPr lang="zh-CN" sz="2400" b="1">
              <a:solidFill>
                <a:srgbClr val="FF0000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7" name="图片 16" descr="额头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9925" y="1958340"/>
            <a:ext cx="9131935" cy="4090670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2530821" y="2355446"/>
            <a:ext cx="7361555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 algn="l">
              <a:lnSpc>
                <a:spcPct val="150000"/>
              </a:lnSpc>
            </a:pPr>
            <a:r>
              <a:rPr lang="en-US" altLang="zh-CN" sz="2400" b="1">
                <a:solidFill>
                  <a:srgbClr val="1D41D5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刺绣,又称为针绣,是用针将丝线或其他纤维、纱线以一定图案和色彩在绣料上穿刺，以绣迹构成花纹的装饰织物。中国刺绣主要有苏绣、湘绣、蜀绣和粤绣四大门类。刺绣的重要用途是装饰,如服装、床上用品、台布,以及舞台、艺术品装饰等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6040" y="4712335"/>
            <a:ext cx="3986530" cy="195199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030605" y="2329180"/>
            <a:ext cx="10728960" cy="737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>
                <a:solidFill>
                  <a:srgbClr val="1D41D5"/>
                </a:solidFill>
                <a:latin typeface="微软雅黑" panose="020b0503020204020204" pitchFamily="34" charset="-122"/>
              </a:rPr>
              <a:t>      </a:t>
            </a:r>
            <a:r>
              <a:rPr sz="2400" b="1">
                <a:latin typeface="微软雅黑" panose="020b0503020204020204" pitchFamily="34" charset="-122"/>
              </a:rPr>
              <a:t>十字绣需要的工具和材料有绣线、绣针、绣布、水溶笔。</a:t>
            </a:r>
            <a:endParaRPr sz="2400" b="1">
              <a:latin typeface="微软雅黑" panose="020b0503020204020204" pitchFamily="34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3324225" y="829310"/>
            <a:ext cx="5328920" cy="527050"/>
            <a:chOff x="5460" y="1054"/>
            <a:chExt cx="8392" cy="830"/>
          </a:xfrm>
        </p:grpSpPr>
        <p:grpSp>
          <p:nvGrpSpPr>
            <p:cNvPr id="4" name="组合 3"/>
            <p:cNvGrpSpPr/>
            <p:nvPr/>
          </p:nvGrpSpPr>
          <p:grpSpPr>
            <a:xfrm>
              <a:off x="5460" y="1054"/>
              <a:ext cx="8392" cy="822"/>
              <a:chOff x="4162425" y="353160"/>
              <a:chExt cx="5328920" cy="522212"/>
            </a:xfrm>
          </p:grpSpPr>
          <p:grpSp>
            <p:nvGrpSpPr>
              <p:cNvPr id="16" name="组合 15"/>
              <p:cNvGrpSpPr/>
              <p:nvPr/>
            </p:nvGrpSpPr>
            <p:grpSpPr>
              <a:xfrm>
                <a:off x="5348179" y="353238"/>
                <a:ext cx="2314792" cy="522134"/>
                <a:chOff x="4406900" y="508000"/>
                <a:chExt cx="3378200" cy="762000"/>
              </a:xfrm>
            </p:grpSpPr>
            <p:sp>
              <p:nvSpPr>
                <p:cNvPr id="17" name="椭圆 16"/>
                <p:cNvSpPr/>
                <p:nvPr/>
              </p:nvSpPr>
              <p:spPr>
                <a:xfrm>
                  <a:off x="4406900" y="508000"/>
                  <a:ext cx="762001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8" name="椭圆 17"/>
                <p:cNvSpPr/>
                <p:nvPr/>
              </p:nvSpPr>
              <p:spPr>
                <a:xfrm>
                  <a:off x="5278967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9" name="椭圆 18"/>
                <p:cNvSpPr/>
                <p:nvPr/>
              </p:nvSpPr>
              <p:spPr>
                <a:xfrm>
                  <a:off x="6151034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20" name="椭圆 19"/>
                <p:cNvSpPr/>
                <p:nvPr/>
              </p:nvSpPr>
              <p:spPr>
                <a:xfrm>
                  <a:off x="7023100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</p:grpSp>
          <p:grpSp>
            <p:nvGrpSpPr>
              <p:cNvPr id="22" name="组合 21"/>
              <p:cNvGrpSpPr/>
              <p:nvPr/>
            </p:nvGrpSpPr>
            <p:grpSpPr>
              <a:xfrm flipV="1">
                <a:off x="4162425" y="559690"/>
                <a:ext cx="5328920" cy="125182"/>
                <a:chOff x="3759200" y="659683"/>
                <a:chExt cx="5328920" cy="125182"/>
              </a:xfrm>
            </p:grpSpPr>
            <p:grpSp>
              <p:nvGrpSpPr>
                <p:cNvPr id="23" name="组合 22"/>
                <p:cNvGrpSpPr/>
                <p:nvPr/>
              </p:nvGrpSpPr>
              <p:grpSpPr>
                <a:xfrm>
                  <a:off x="8034020" y="659765"/>
                  <a:ext cx="1054100" cy="125100"/>
                  <a:chOff x="8034020" y="659765"/>
                  <a:chExt cx="1054100" cy="125100"/>
                </a:xfrm>
              </p:grpSpPr>
              <p:cxnSp>
                <p:nvCxnSpPr>
                  <p:cNvPr id="24" name="直接连接符 23"/>
                  <p:cNvCxnSpPr/>
                  <p:nvPr/>
                </p:nvCxnSpPr>
                <p:spPr>
                  <a:xfrm>
                    <a:off x="8034020" y="659765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5" name="直接连接符 24"/>
                  <p:cNvCxnSpPr/>
                  <p:nvPr/>
                </p:nvCxnSpPr>
                <p:spPr>
                  <a:xfrm>
                    <a:off x="8034020" y="784865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26" name="组合 25"/>
                <p:cNvGrpSpPr/>
                <p:nvPr/>
              </p:nvGrpSpPr>
              <p:grpSpPr>
                <a:xfrm flipH="1">
                  <a:off x="3759200" y="659683"/>
                  <a:ext cx="1054100" cy="114300"/>
                  <a:chOff x="7391400" y="673100"/>
                  <a:chExt cx="1054100" cy="114300"/>
                </a:xfrm>
              </p:grpSpPr>
              <p:cxnSp>
                <p:nvCxnSpPr>
                  <p:cNvPr id="27" name="直接连接符 26"/>
                  <p:cNvCxnSpPr/>
                  <p:nvPr/>
                </p:nvCxnSpPr>
                <p:spPr>
                  <a:xfrm>
                    <a:off x="7391400" y="673100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9" name="直接连接符 28"/>
                  <p:cNvCxnSpPr/>
                  <p:nvPr/>
                </p:nvCxnSpPr>
                <p:spPr>
                  <a:xfrm>
                    <a:off x="7391400" y="787400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30" name="文本框 29"/>
              <p:cNvSpPr txBox="1"/>
              <p:nvPr/>
            </p:nvSpPr>
            <p:spPr>
              <a:xfrm>
                <a:off x="5342564" y="36903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工 </a:t>
                </a:r>
                <a:endPara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31" name="文本框 30"/>
              <p:cNvSpPr txBox="1"/>
              <p:nvPr/>
            </p:nvSpPr>
            <p:spPr>
              <a:xfrm>
                <a:off x="5952187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具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32" name="文本框 31"/>
              <p:cNvSpPr txBox="1"/>
              <p:nvPr/>
            </p:nvSpPr>
            <p:spPr>
              <a:xfrm>
                <a:off x="6562299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与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33" name="文本框 32"/>
              <p:cNvSpPr txBox="1"/>
              <p:nvPr/>
            </p:nvSpPr>
            <p:spPr>
              <a:xfrm>
                <a:off x="7140307" y="353160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材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34" name="椭圆 33"/>
            <p:cNvSpPr/>
            <p:nvPr/>
          </p:nvSpPr>
          <p:spPr>
            <a:xfrm>
              <a:off x="11115" y="1062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11135" y="1098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料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6" name="文本框 5"/>
          <p:cNvSpPr txBox="1"/>
          <p:nvPr/>
        </p:nvSpPr>
        <p:spPr>
          <a:xfrm>
            <a:off x="2192655" y="5217795"/>
            <a:ext cx="7811770" cy="50673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b="1">
                <a:solidFill>
                  <a:srgbClr val="1D41D5"/>
                </a:solidFill>
                <a:latin typeface="微软雅黑" panose="020b0503020204020204" pitchFamily="34" charset="-122"/>
                <a:sym typeface="+mn-ea"/>
              </a:rPr>
              <a:t>绣线                           绣针                             绣布                          水溶笔</a:t>
            </a:r>
            <a:endParaRPr b="1">
              <a:solidFill>
                <a:srgbClr val="1D41D5"/>
              </a:solidFill>
              <a:latin typeface="微软雅黑" panose="020b0503020204020204" pitchFamily="34" charset="-122"/>
              <a:sym typeface="+mn-ea"/>
            </a:endParaRPr>
          </a:p>
        </p:txBody>
      </p:sp>
      <p:pic>
        <p:nvPicPr>
          <p:cNvPr id="7" name="图片 6" descr="QQ截图202306041510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350" y="3166110"/>
            <a:ext cx="9660890" cy="1914525"/>
          </a:xfrm>
          <a:prstGeom prst="rect">
            <a:avLst/>
          </a:prstGeom>
        </p:spPr>
      </p:pic>
      <p:grpSp>
        <p:nvGrpSpPr>
          <p:cNvPr id="116" name="组合 115"/>
          <p:cNvGrpSpPr/>
          <p:nvPr/>
        </p:nvGrpSpPr>
        <p:grpSpPr>
          <a:xfrm>
            <a:off x="1030605" y="1953895"/>
            <a:ext cx="10574020" cy="4816769"/>
            <a:chOff x="1533" y="1886"/>
            <a:chExt cx="16652" cy="7583"/>
          </a:xfrm>
        </p:grpSpPr>
        <p:grpSp>
          <p:nvGrpSpPr>
            <p:cNvPr id="8" name="组合 7" descr="7b0a202020202274657874626f78223a20227b5c2263617465676f72795f69645c223a31303535332c5c2269645c223a32303334353335317d220a7d0a"/>
            <p:cNvGrpSpPr/>
            <p:nvPr/>
          </p:nvGrpSpPr>
          <p:grpSpPr>
            <a:xfrm>
              <a:off x="1533" y="1886"/>
              <a:ext cx="16652" cy="787"/>
              <a:chOff x="5565" y="3528"/>
              <a:chExt cx="8064" cy="635"/>
            </a:xfrm>
          </p:grpSpPr>
          <p:sp>
            <p:nvSpPr>
              <p:cNvPr id="10" name="任意多边形: 形状 70"/>
              <p:cNvSpPr/>
              <p:nvPr>
                <p:custDataLst>
                  <p:tags r:id="rId3"/>
                </p:custDataLst>
              </p:nvPr>
            </p:nvSpPr>
            <p:spPr>
              <a:xfrm>
                <a:off x="6519" y="3749"/>
                <a:ext cx="54" cy="253"/>
              </a:xfrm>
              <a:custGeom>
                <a:gdLst>
                  <a:gd name="connsiteX0" fmla="*/ 0 w 34289"/>
                  <a:gd name="connsiteY0" fmla="*/ 0 h 160972"/>
                  <a:gd name="connsiteX1" fmla="*/ 17145 w 34289"/>
                  <a:gd name="connsiteY1" fmla="*/ 160973 h 160972"/>
                  <a:gd name="connsiteX2" fmla="*/ 34290 w 34289"/>
                  <a:gd name="connsiteY2" fmla="*/ 160973 h 160972"/>
                  <a:gd name="connsiteX3" fmla="*/ 0 w 34289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89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2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5" name="图形 67"/>
              <p:cNvGrpSpPr/>
              <p:nvPr/>
            </p:nvGrpSpPr>
            <p:grpSpPr>
              <a:xfrm>
                <a:off x="6339" y="3537"/>
                <a:ext cx="348" cy="334"/>
                <a:chOff x="4025568" y="3271708"/>
                <a:chExt cx="220719" cy="211965"/>
              </a:xfrm>
            </p:grpSpPr>
            <p:sp>
              <p:nvSpPr>
                <p:cNvPr id="9" name="任意多边形: 形状 72"/>
                <p:cNvSpPr/>
                <p:nvPr>
                  <p:custDataLst>
                    <p:tags r:id="rId4"/>
                  </p:custDataLst>
                </p:nvPr>
              </p:nvSpPr>
              <p:spPr>
                <a:xfrm>
                  <a:off x="4025568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8754" y="1081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2572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1" name="任意多边形: 形状 73"/>
                <p:cNvSpPr/>
                <p:nvPr>
                  <p:custDataLst>
                    <p:tags r:id="rId5"/>
                  </p:custDataLst>
                </p:nvPr>
              </p:nvSpPr>
              <p:spPr>
                <a:xfrm>
                  <a:off x="4126759" y="3374283"/>
                  <a:ext cx="25333" cy="25611"/>
                </a:xfrm>
                <a:custGeom>
                  <a:gdLst>
                    <a:gd name="connsiteX0" fmla="*/ 25188 w 25333"/>
                    <a:gd name="connsiteY0" fmla="*/ 15663 h 25611"/>
                    <a:gd name="connsiteX1" fmla="*/ 9948 w 25333"/>
                    <a:gd name="connsiteY1" fmla="*/ 25188 h 25611"/>
                    <a:gd name="connsiteX2" fmla="*/ 423 w 25333"/>
                    <a:gd name="connsiteY2" fmla="*/ 9948 h 25611"/>
                    <a:gd name="connsiteX3" fmla="*/ 15663 w 25333"/>
                    <a:gd name="connsiteY3" fmla="*/ 423 h 25611"/>
                    <a:gd name="connsiteX4" fmla="*/ 25188 w 25333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33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6141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8" name="任意多边形: 形状 75"/>
              <p:cNvSpPr/>
              <p:nvPr>
                <p:custDataLst>
                  <p:tags r:id="rId6"/>
                </p:custDataLst>
              </p:nvPr>
            </p:nvSpPr>
            <p:spPr>
              <a:xfrm>
                <a:off x="7139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7" y="101918"/>
                      <a:pt x="13335" y="124778"/>
                    </a:cubicBezTo>
                    <a:lnTo>
                      <a:pt x="0" y="124778"/>
                    </a:lnTo>
                    <a:cubicBezTo>
                      <a:pt x="952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36" name="图形 67"/>
              <p:cNvGrpSpPr/>
              <p:nvPr/>
            </p:nvGrpSpPr>
            <p:grpSpPr>
              <a:xfrm>
                <a:off x="7051" y="3641"/>
                <a:ext cx="271" cy="259"/>
                <a:chOff x="4477647" y="3337402"/>
                <a:chExt cx="172399" cy="164241"/>
              </a:xfrm>
            </p:grpSpPr>
            <p:sp>
              <p:nvSpPr>
                <p:cNvPr id="37" name="任意多边形: 形状 77"/>
                <p:cNvSpPr/>
                <p:nvPr>
                  <p:custDataLst>
                    <p:tags r:id="rId7"/>
                  </p:custDataLst>
                </p:nvPr>
              </p:nvSpPr>
              <p:spPr>
                <a:xfrm>
                  <a:off x="4477647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0063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8" name="任意多边形: 形状 78"/>
                <p:cNvSpPr/>
                <p:nvPr>
                  <p:custDataLst>
                    <p:tags r:id="rId8"/>
                  </p:custDataLst>
                </p:nvPr>
              </p:nvSpPr>
              <p:spPr>
                <a:xfrm>
                  <a:off x="4550898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39" name="组合 38"/>
              <p:cNvGrpSpPr/>
              <p:nvPr/>
            </p:nvGrpSpPr>
            <p:grpSpPr>
              <a:xfrm>
                <a:off x="5835" y="3544"/>
                <a:ext cx="367" cy="459"/>
                <a:chOff x="5446" y="4673"/>
                <a:chExt cx="756" cy="945"/>
              </a:xfrm>
            </p:grpSpPr>
            <p:sp>
              <p:nvSpPr>
                <p:cNvPr id="40" name="任意多边形: 形状 80"/>
                <p:cNvSpPr/>
                <p:nvPr>
                  <p:custDataLst>
                    <p:tags r:id="rId9"/>
                  </p:custDataLst>
                </p:nvPr>
              </p:nvSpPr>
              <p:spPr>
                <a:xfrm>
                  <a:off x="5718" y="5066"/>
                  <a:ext cx="120" cy="552"/>
                </a:xfrm>
                <a:custGeom>
                  <a:gdLst>
                    <a:gd name="connsiteX0" fmla="*/ 26670 w 26670"/>
                    <a:gd name="connsiteY0" fmla="*/ 0 h 124777"/>
                    <a:gd name="connsiteX1" fmla="*/ 13335 w 26670"/>
                    <a:gd name="connsiteY1" fmla="*/ 124778 h 124777"/>
                    <a:gd name="connsiteX2" fmla="*/ 0 w 26670"/>
                    <a:gd name="connsiteY2" fmla="*/ 124778 h 124777"/>
                    <a:gd name="connsiteX3" fmla="*/ 26670 w 26670"/>
                    <a:gd name="connsiteY3" fmla="*/ 0 h 1247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6670" h="124776">
                      <a:moveTo>
                        <a:pt x="26670" y="0"/>
                      </a:moveTo>
                      <a:cubicBezTo>
                        <a:pt x="26670" y="0"/>
                        <a:pt x="6668" y="101918"/>
                        <a:pt x="13335" y="124778"/>
                      </a:cubicBezTo>
                      <a:lnTo>
                        <a:pt x="0" y="124778"/>
                      </a:lnTo>
                      <a:cubicBezTo>
                        <a:pt x="953" y="124778"/>
                        <a:pt x="-3810" y="60960"/>
                        <a:pt x="26670" y="0"/>
                      </a:cubicBezTo>
                      <a:close/>
                    </a:path>
                  </a:pathLst>
                </a:custGeom>
                <a:solidFill>
                  <a:srgbClr val="7FBE25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41" name="图形 67"/>
                <p:cNvGrpSpPr/>
                <p:nvPr/>
              </p:nvGrpSpPr>
              <p:grpSpPr>
                <a:xfrm>
                  <a:off x="5446" y="4673"/>
                  <a:ext cx="757" cy="727"/>
                  <a:chOff x="3621349" y="3337402"/>
                  <a:chExt cx="171447" cy="164241"/>
                </a:xfrm>
              </p:grpSpPr>
              <p:sp>
                <p:nvSpPr>
                  <p:cNvPr id="42" name="任意多边形: 形状 82"/>
                  <p:cNvSpPr/>
                  <p:nvPr>
                    <p:custDataLst>
                      <p:tags r:id="rId10"/>
                    </p:custDataLst>
                  </p:nvPr>
                </p:nvSpPr>
                <p:spPr>
                  <a:xfrm>
                    <a:off x="3621349" y="3337402"/>
                    <a:ext cx="171447" cy="164241"/>
                  </a:xfrm>
                  <a:custGeom>
                    <a:gdLst>
                      <a:gd name="connsiteX0" fmla="*/ 81970 w 171447"/>
                      <a:gd name="connsiteY0" fmla="*/ 104932 h 164241"/>
                      <a:gd name="connsiteX1" fmla="*/ 115308 w 171447"/>
                      <a:gd name="connsiteY1" fmla="*/ 163987 h 164241"/>
                      <a:gd name="connsiteX2" fmla="*/ 138168 w 171447"/>
                      <a:gd name="connsiteY2" fmla="*/ 123982 h 164241"/>
                      <a:gd name="connsiteX3" fmla="*/ 103878 w 171447"/>
                      <a:gd name="connsiteY3" fmla="*/ 92550 h 164241"/>
                      <a:gd name="connsiteX4" fmla="*/ 164838 w 171447"/>
                      <a:gd name="connsiteY4" fmla="*/ 98265 h 164241"/>
                      <a:gd name="connsiteX5" fmla="*/ 160075 w 171447"/>
                      <a:gd name="connsiteY5" fmla="*/ 60165 h 164241"/>
                      <a:gd name="connsiteX6" fmla="*/ 117213 w 171447"/>
                      <a:gd name="connsiteY6" fmla="*/ 61117 h 164241"/>
                      <a:gd name="connsiteX7" fmla="*/ 91495 w 171447"/>
                      <a:gd name="connsiteY7" fmla="*/ 76357 h 164241"/>
                      <a:gd name="connsiteX8" fmla="*/ 121023 w 171447"/>
                      <a:gd name="connsiteY8" fmla="*/ 21112 h 164241"/>
                      <a:gd name="connsiteX9" fmla="*/ 101973 w 171447"/>
                      <a:gd name="connsiteY9" fmla="*/ 157 h 164241"/>
                      <a:gd name="connsiteX10" fmla="*/ 70540 w 171447"/>
                      <a:gd name="connsiteY10" fmla="*/ 23017 h 164241"/>
                      <a:gd name="connsiteX11" fmla="*/ 77208 w 171447"/>
                      <a:gd name="connsiteY11" fmla="*/ 69690 h 164241"/>
                      <a:gd name="connsiteX12" fmla="*/ 27678 w 171447"/>
                      <a:gd name="connsiteY12" fmla="*/ 36352 h 164241"/>
                      <a:gd name="connsiteX13" fmla="*/ 55 w 171447"/>
                      <a:gd name="connsiteY13" fmla="*/ 62070 h 164241"/>
                      <a:gd name="connsiteX14" fmla="*/ 27678 w 171447"/>
                      <a:gd name="connsiteY14" fmla="*/ 88740 h 164241"/>
                      <a:gd name="connsiteX15" fmla="*/ 55300 w 171447"/>
                      <a:gd name="connsiteY15" fmla="*/ 89692 h 164241"/>
                      <a:gd name="connsiteX16" fmla="*/ 14343 w 171447"/>
                      <a:gd name="connsiteY16" fmla="*/ 123030 h 164241"/>
                      <a:gd name="connsiteX17" fmla="*/ 47680 w 171447"/>
                      <a:gd name="connsiteY17" fmla="*/ 153510 h 164241"/>
                      <a:gd name="connsiteX18" fmla="*/ 81970 w 171447"/>
                      <a:gd name="connsiteY18" fmla="*/ 104932 h 16424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1447" h="164241">
                        <a:moveTo>
                          <a:pt x="81970" y="104932"/>
                        </a:moveTo>
                        <a:cubicBezTo>
                          <a:pt x="81970" y="104932"/>
                          <a:pt x="88638" y="168750"/>
                          <a:pt x="115308" y="163987"/>
                        </a:cubicBezTo>
                        <a:cubicBezTo>
                          <a:pt x="141978" y="159225"/>
                          <a:pt x="142930" y="132555"/>
                          <a:pt x="138168" y="123982"/>
                        </a:cubicBezTo>
                        <a:cubicBezTo>
                          <a:pt x="133405" y="115410"/>
                          <a:pt x="113403" y="97312"/>
                          <a:pt x="103878" y="92550"/>
                        </a:cubicBezTo>
                        <a:cubicBezTo>
                          <a:pt x="103878" y="92550"/>
                          <a:pt x="149598" y="114457"/>
                          <a:pt x="164838" y="98265"/>
                        </a:cubicBezTo>
                        <a:cubicBezTo>
                          <a:pt x="180078" y="83025"/>
                          <a:pt x="164838" y="63022"/>
                          <a:pt x="160075" y="60165"/>
                        </a:cubicBezTo>
                        <a:cubicBezTo>
                          <a:pt x="156265" y="57307"/>
                          <a:pt x="141978" y="51592"/>
                          <a:pt x="117213" y="61117"/>
                        </a:cubicBezTo>
                        <a:cubicBezTo>
                          <a:pt x="103878" y="66832"/>
                          <a:pt x="91495" y="76357"/>
                          <a:pt x="91495" y="76357"/>
                        </a:cubicBezTo>
                        <a:cubicBezTo>
                          <a:pt x="91495" y="76357"/>
                          <a:pt x="122928" y="41115"/>
                          <a:pt x="121023" y="21112"/>
                        </a:cubicBezTo>
                        <a:cubicBezTo>
                          <a:pt x="120070" y="1110"/>
                          <a:pt x="109593" y="1110"/>
                          <a:pt x="101973" y="157"/>
                        </a:cubicBezTo>
                        <a:cubicBezTo>
                          <a:pt x="94353" y="-795"/>
                          <a:pt x="75303" y="2062"/>
                          <a:pt x="70540" y="23017"/>
                        </a:cubicBezTo>
                        <a:cubicBezTo>
                          <a:pt x="65778" y="43972"/>
                          <a:pt x="77208" y="69690"/>
                          <a:pt x="77208" y="69690"/>
                        </a:cubicBezTo>
                        <a:cubicBezTo>
                          <a:pt x="77208" y="69690"/>
                          <a:pt x="47680" y="37305"/>
                          <a:pt x="27678" y="36352"/>
                        </a:cubicBezTo>
                        <a:cubicBezTo>
                          <a:pt x="8628" y="35400"/>
                          <a:pt x="1008" y="53497"/>
                          <a:pt x="55" y="62070"/>
                        </a:cubicBezTo>
                        <a:cubicBezTo>
                          <a:pt x="-897" y="70642"/>
                          <a:pt x="10533" y="86835"/>
                          <a:pt x="27678" y="88740"/>
                        </a:cubicBezTo>
                        <a:cubicBezTo>
                          <a:pt x="44823" y="90645"/>
                          <a:pt x="55300" y="89692"/>
                          <a:pt x="55300" y="89692"/>
                        </a:cubicBezTo>
                        <a:cubicBezTo>
                          <a:pt x="55300" y="89692"/>
                          <a:pt x="20058" y="105885"/>
                          <a:pt x="14343" y="123030"/>
                        </a:cubicBezTo>
                        <a:cubicBezTo>
                          <a:pt x="8628" y="139222"/>
                          <a:pt x="36250" y="158272"/>
                          <a:pt x="47680" y="153510"/>
                        </a:cubicBezTo>
                        <a:cubicBezTo>
                          <a:pt x="60063" y="149700"/>
                          <a:pt x="73398" y="133507"/>
                          <a:pt x="81970" y="104932"/>
                        </a:cubicBezTo>
                        <a:close/>
                      </a:path>
                    </a:pathLst>
                  </a:custGeom>
                  <a:solidFill>
                    <a:srgbClr val="F7B2D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3" name="任意多边形: 形状 83"/>
                  <p:cNvSpPr/>
                  <p:nvPr>
                    <p:custDataLst>
                      <p:tags r:id="rId11"/>
                    </p:custDataLst>
                  </p:nvPr>
                </p:nvSpPr>
                <p:spPr>
                  <a:xfrm>
                    <a:off x="3693648" y="3418341"/>
                    <a:ext cx="19377" cy="19410"/>
                  </a:xfrm>
                  <a:custGeom>
                    <a:gdLst>
                      <a:gd name="connsiteX0" fmla="*/ 147 w 19377"/>
                      <a:gd name="connsiteY0" fmla="*/ 11611 h 19410"/>
                      <a:gd name="connsiteX1" fmla="*/ 11577 w 19377"/>
                      <a:gd name="connsiteY1" fmla="*/ 19230 h 19410"/>
                      <a:gd name="connsiteX2" fmla="*/ 19197 w 19377"/>
                      <a:gd name="connsiteY2" fmla="*/ 7801 h 19410"/>
                      <a:gd name="connsiteX3" fmla="*/ 7767 w 19377"/>
                      <a:gd name="connsiteY3" fmla="*/ 180 h 19410"/>
                      <a:gd name="connsiteX4" fmla="*/ 147 w 19377"/>
                      <a:gd name="connsiteY4" fmla="*/ 11611 h 194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377" h="19410">
                        <a:moveTo>
                          <a:pt x="147" y="11611"/>
                        </a:moveTo>
                        <a:cubicBezTo>
                          <a:pt x="1099" y="17326"/>
                          <a:pt x="6814" y="20183"/>
                          <a:pt x="11577" y="19230"/>
                        </a:cubicBezTo>
                        <a:cubicBezTo>
                          <a:pt x="17292" y="18278"/>
                          <a:pt x="20149" y="12563"/>
                          <a:pt x="19197" y="7801"/>
                        </a:cubicBezTo>
                        <a:cubicBezTo>
                          <a:pt x="18244" y="2086"/>
                          <a:pt x="12529" y="-772"/>
                          <a:pt x="7767" y="180"/>
                        </a:cubicBezTo>
                        <a:cubicBezTo>
                          <a:pt x="3004" y="180"/>
                          <a:pt x="-806" y="5896"/>
                          <a:pt x="147" y="11611"/>
                        </a:cubicBezTo>
                        <a:close/>
                      </a:path>
                    </a:pathLst>
                  </a:custGeom>
                  <a:solidFill>
                    <a:srgbClr val="FCD6F0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44" name="任意多边形: 形状 85"/>
              <p:cNvSpPr/>
              <p:nvPr>
                <p:custDataLst>
                  <p:tags r:id="rId12"/>
                </p:custDataLst>
              </p:nvPr>
            </p:nvSpPr>
            <p:spPr>
              <a:xfrm>
                <a:off x="8543" y="3749"/>
                <a:ext cx="54" cy="253"/>
              </a:xfrm>
              <a:custGeom>
                <a:gdLst>
                  <a:gd name="connsiteX0" fmla="*/ 0 w 34290"/>
                  <a:gd name="connsiteY0" fmla="*/ 0 h 160972"/>
                  <a:gd name="connsiteX1" fmla="*/ 17145 w 34290"/>
                  <a:gd name="connsiteY1" fmla="*/ 160973 h 160972"/>
                  <a:gd name="connsiteX2" fmla="*/ 34290 w 34290"/>
                  <a:gd name="connsiteY2" fmla="*/ 160973 h 160972"/>
                  <a:gd name="connsiteX3" fmla="*/ 0 w 34290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" h="160972">
                    <a:moveTo>
                      <a:pt x="0" y="0"/>
                    </a:moveTo>
                    <a:cubicBezTo>
                      <a:pt x="0" y="0"/>
                      <a:pt x="25717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3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45" name="图形 67"/>
              <p:cNvGrpSpPr/>
              <p:nvPr/>
            </p:nvGrpSpPr>
            <p:grpSpPr>
              <a:xfrm>
                <a:off x="8363" y="3537"/>
                <a:ext cx="348" cy="334"/>
                <a:chOff x="5310490" y="3271708"/>
                <a:chExt cx="220719" cy="211965"/>
              </a:xfrm>
            </p:grpSpPr>
            <p:sp>
              <p:nvSpPr>
                <p:cNvPr id="46" name="任意多边形: 形状 87"/>
                <p:cNvSpPr/>
                <p:nvPr>
                  <p:custDataLst>
                    <p:tags r:id="rId13"/>
                  </p:custDataLst>
                </p:nvPr>
              </p:nvSpPr>
              <p:spPr>
                <a:xfrm>
                  <a:off x="5310490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7" name="任意多边形: 形状 88"/>
                <p:cNvSpPr/>
                <p:nvPr>
                  <p:custDataLst>
                    <p:tags r:id="rId14"/>
                  </p:custDataLst>
                </p:nvPr>
              </p:nvSpPr>
              <p:spPr>
                <a:xfrm>
                  <a:off x="5411681" y="3374283"/>
                  <a:ext cx="25611" cy="25611"/>
                </a:xfrm>
                <a:custGeom>
                  <a:gdLst>
                    <a:gd name="connsiteX0" fmla="*/ 25188 w 25611"/>
                    <a:gd name="connsiteY0" fmla="*/ 15663 h 25611"/>
                    <a:gd name="connsiteX1" fmla="*/ 9948 w 25611"/>
                    <a:gd name="connsiteY1" fmla="*/ 25188 h 25611"/>
                    <a:gd name="connsiteX2" fmla="*/ 423 w 25611"/>
                    <a:gd name="connsiteY2" fmla="*/ 9948 h 25611"/>
                    <a:gd name="connsiteX3" fmla="*/ 15663 w 25611"/>
                    <a:gd name="connsiteY3" fmla="*/ 423 h 25611"/>
                    <a:gd name="connsiteX4" fmla="*/ 25188 w 25611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611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7093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48" name="任意多边形: 形状 90"/>
              <p:cNvSpPr/>
              <p:nvPr>
                <p:custDataLst>
                  <p:tags r:id="rId15"/>
                </p:custDataLst>
              </p:nvPr>
            </p:nvSpPr>
            <p:spPr>
              <a:xfrm>
                <a:off x="9165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7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49" name="图形 67"/>
              <p:cNvGrpSpPr/>
              <p:nvPr/>
            </p:nvGrpSpPr>
            <p:grpSpPr>
              <a:xfrm>
                <a:off x="9075" y="3641"/>
                <a:ext cx="271" cy="259"/>
                <a:chOff x="5762569" y="3337402"/>
                <a:chExt cx="172399" cy="164241"/>
              </a:xfrm>
            </p:grpSpPr>
            <p:sp>
              <p:nvSpPr>
                <p:cNvPr id="50" name="任意多边形: 形状 92"/>
                <p:cNvSpPr/>
                <p:nvPr>
                  <p:custDataLst>
                    <p:tags r:id="rId16"/>
                  </p:custDataLst>
                </p:nvPr>
              </p:nvSpPr>
              <p:spPr>
                <a:xfrm>
                  <a:off x="576256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" name="任意多边形: 形状 93"/>
                <p:cNvSpPr/>
                <p:nvPr>
                  <p:custDataLst>
                    <p:tags r:id="rId17"/>
                  </p:custDataLst>
                </p:nvPr>
              </p:nvSpPr>
              <p:spPr>
                <a:xfrm>
                  <a:off x="5836739" y="3418341"/>
                  <a:ext cx="19410" cy="19410"/>
                </a:xfrm>
                <a:custGeom>
                  <a:gdLst>
                    <a:gd name="connsiteX0" fmla="*/ 181 w 19410"/>
                    <a:gd name="connsiteY0" fmla="*/ 11611 h 19410"/>
                    <a:gd name="connsiteX1" fmla="*/ 11610 w 19410"/>
                    <a:gd name="connsiteY1" fmla="*/ 19230 h 19410"/>
                    <a:gd name="connsiteX2" fmla="*/ 19231 w 19410"/>
                    <a:gd name="connsiteY2" fmla="*/ 7801 h 19410"/>
                    <a:gd name="connsiteX3" fmla="*/ 7801 w 19410"/>
                    <a:gd name="connsiteY3" fmla="*/ 180 h 19410"/>
                    <a:gd name="connsiteX4" fmla="*/ 181 w 19410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410" h="19410">
                      <a:moveTo>
                        <a:pt x="181" y="11611"/>
                      </a:moveTo>
                      <a:cubicBezTo>
                        <a:pt x="1133" y="17326"/>
                        <a:pt x="6848" y="20183"/>
                        <a:pt x="11610" y="19230"/>
                      </a:cubicBezTo>
                      <a:cubicBezTo>
                        <a:pt x="17326" y="18278"/>
                        <a:pt x="20183" y="12563"/>
                        <a:pt x="19231" y="7801"/>
                      </a:cubicBezTo>
                      <a:cubicBezTo>
                        <a:pt x="18278" y="2086"/>
                        <a:pt x="12563" y="-772"/>
                        <a:pt x="7801" y="180"/>
                      </a:cubicBezTo>
                      <a:cubicBezTo>
                        <a:pt x="2085" y="180"/>
                        <a:pt x="-772" y="5896"/>
                        <a:pt x="181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52" name="任意多边形: 形状 9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21" y="3806"/>
                <a:ext cx="42" cy="197"/>
              </a:xfrm>
              <a:custGeom>
                <a:gdLst>
                  <a:gd name="connsiteX0" fmla="*/ 26822 w 26822"/>
                  <a:gd name="connsiteY0" fmla="*/ 0 h 124777"/>
                  <a:gd name="connsiteX1" fmla="*/ 13487 w 26822"/>
                  <a:gd name="connsiteY1" fmla="*/ 124778 h 124777"/>
                  <a:gd name="connsiteX2" fmla="*/ 152 w 26822"/>
                  <a:gd name="connsiteY2" fmla="*/ 124778 h 124777"/>
                  <a:gd name="connsiteX3" fmla="*/ 26822 w 26822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822" h="124776">
                    <a:moveTo>
                      <a:pt x="26822" y="0"/>
                    </a:moveTo>
                    <a:cubicBezTo>
                      <a:pt x="26822" y="0"/>
                      <a:pt x="6820" y="101918"/>
                      <a:pt x="13487" y="124778"/>
                    </a:cubicBezTo>
                    <a:lnTo>
                      <a:pt x="152" y="124778"/>
                    </a:lnTo>
                    <a:cubicBezTo>
                      <a:pt x="152" y="124778"/>
                      <a:pt x="-3658" y="60960"/>
                      <a:pt x="26822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53" name="图形 67"/>
              <p:cNvGrpSpPr/>
              <p:nvPr/>
            </p:nvGrpSpPr>
            <p:grpSpPr>
              <a:xfrm>
                <a:off x="7725" y="3641"/>
                <a:ext cx="271" cy="259"/>
                <a:chOff x="4905319" y="3337402"/>
                <a:chExt cx="172399" cy="164241"/>
              </a:xfrm>
            </p:grpSpPr>
            <p:sp>
              <p:nvSpPr>
                <p:cNvPr id="54" name="任意多边形: 形状 97"/>
                <p:cNvSpPr/>
                <p:nvPr>
                  <p:custDataLst>
                    <p:tags r:id="rId19"/>
                  </p:custDataLst>
                </p:nvPr>
              </p:nvSpPr>
              <p:spPr>
                <a:xfrm>
                  <a:off x="490531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" name="任意多边形: 形状 98"/>
                <p:cNvSpPr/>
                <p:nvPr>
                  <p:custDataLst>
                    <p:tags r:id="rId20"/>
                  </p:custDataLst>
                </p:nvPr>
              </p:nvSpPr>
              <p:spPr>
                <a:xfrm>
                  <a:off x="4979489" y="3418341"/>
                  <a:ext cx="19410" cy="19410"/>
                </a:xfrm>
                <a:custGeom>
                  <a:gdLst>
                    <a:gd name="connsiteX0" fmla="*/ 181 w 19410"/>
                    <a:gd name="connsiteY0" fmla="*/ 11611 h 19410"/>
                    <a:gd name="connsiteX1" fmla="*/ 11610 w 19410"/>
                    <a:gd name="connsiteY1" fmla="*/ 19230 h 19410"/>
                    <a:gd name="connsiteX2" fmla="*/ 19231 w 19410"/>
                    <a:gd name="connsiteY2" fmla="*/ 7801 h 19410"/>
                    <a:gd name="connsiteX3" fmla="*/ 7801 w 19410"/>
                    <a:gd name="connsiteY3" fmla="*/ 180 h 19410"/>
                    <a:gd name="connsiteX4" fmla="*/ 181 w 19410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410" h="19410">
                      <a:moveTo>
                        <a:pt x="181" y="11611"/>
                      </a:moveTo>
                      <a:cubicBezTo>
                        <a:pt x="1133" y="17326"/>
                        <a:pt x="6848" y="20183"/>
                        <a:pt x="11610" y="19230"/>
                      </a:cubicBezTo>
                      <a:cubicBezTo>
                        <a:pt x="17326" y="18278"/>
                        <a:pt x="20183" y="12563"/>
                        <a:pt x="19231" y="7801"/>
                      </a:cubicBezTo>
                      <a:cubicBezTo>
                        <a:pt x="18278" y="2086"/>
                        <a:pt x="12563" y="-772"/>
                        <a:pt x="7801" y="180"/>
                      </a:cubicBezTo>
                      <a:cubicBezTo>
                        <a:pt x="2085" y="180"/>
                        <a:pt x="-772" y="5896"/>
                        <a:pt x="181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56" name="任意多边形: 形状 100"/>
              <p:cNvSpPr/>
              <p:nvPr>
                <p:custDataLst>
                  <p:tags r:id="rId21"/>
                </p:custDataLst>
              </p:nvPr>
            </p:nvSpPr>
            <p:spPr>
              <a:xfrm>
                <a:off x="10568" y="3749"/>
                <a:ext cx="54" cy="253"/>
              </a:xfrm>
              <a:custGeom>
                <a:gdLst>
                  <a:gd name="connsiteX0" fmla="*/ 0 w 34290"/>
                  <a:gd name="connsiteY0" fmla="*/ 0 h 160972"/>
                  <a:gd name="connsiteX1" fmla="*/ 17145 w 34290"/>
                  <a:gd name="connsiteY1" fmla="*/ 160973 h 160972"/>
                  <a:gd name="connsiteX2" fmla="*/ 34290 w 34290"/>
                  <a:gd name="connsiteY2" fmla="*/ 160973 h 160972"/>
                  <a:gd name="connsiteX3" fmla="*/ 0 w 34290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3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57" name="图形 67"/>
              <p:cNvGrpSpPr/>
              <p:nvPr/>
            </p:nvGrpSpPr>
            <p:grpSpPr>
              <a:xfrm>
                <a:off x="10388" y="3537"/>
                <a:ext cx="348" cy="334"/>
                <a:chOff x="6596365" y="3271708"/>
                <a:chExt cx="220719" cy="211965"/>
              </a:xfrm>
            </p:grpSpPr>
            <p:sp>
              <p:nvSpPr>
                <p:cNvPr id="58" name="任意多边形: 形状 102"/>
                <p:cNvSpPr/>
                <p:nvPr>
                  <p:custDataLst>
                    <p:tags r:id="rId22"/>
                  </p:custDataLst>
                </p:nvPr>
              </p:nvSpPr>
              <p:spPr>
                <a:xfrm>
                  <a:off x="6596365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9" name="任意多边形: 形状 103"/>
                <p:cNvSpPr/>
                <p:nvPr>
                  <p:custDataLst>
                    <p:tags r:id="rId23"/>
                  </p:custDataLst>
                </p:nvPr>
              </p:nvSpPr>
              <p:spPr>
                <a:xfrm>
                  <a:off x="6697556" y="3374283"/>
                  <a:ext cx="25611" cy="25611"/>
                </a:xfrm>
                <a:custGeom>
                  <a:gdLst>
                    <a:gd name="connsiteX0" fmla="*/ 25188 w 25611"/>
                    <a:gd name="connsiteY0" fmla="*/ 15663 h 25611"/>
                    <a:gd name="connsiteX1" fmla="*/ 9948 w 25611"/>
                    <a:gd name="connsiteY1" fmla="*/ 25188 h 25611"/>
                    <a:gd name="connsiteX2" fmla="*/ 423 w 25611"/>
                    <a:gd name="connsiteY2" fmla="*/ 9948 h 25611"/>
                    <a:gd name="connsiteX3" fmla="*/ 15663 w 25611"/>
                    <a:gd name="connsiteY3" fmla="*/ 423 h 25611"/>
                    <a:gd name="connsiteX4" fmla="*/ 25188 w 25611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611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7093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0" name="任意多边形: 形状 105"/>
              <p:cNvSpPr/>
              <p:nvPr>
                <p:custDataLst>
                  <p:tags r:id="rId24"/>
                </p:custDataLst>
              </p:nvPr>
            </p:nvSpPr>
            <p:spPr>
              <a:xfrm>
                <a:off x="11190" y="3806"/>
                <a:ext cx="42" cy="197"/>
              </a:xfrm>
              <a:custGeom>
                <a:gdLst>
                  <a:gd name="connsiteX0" fmla="*/ 26822 w 26822"/>
                  <a:gd name="connsiteY0" fmla="*/ 0 h 124777"/>
                  <a:gd name="connsiteX1" fmla="*/ 13487 w 26822"/>
                  <a:gd name="connsiteY1" fmla="*/ 124778 h 124777"/>
                  <a:gd name="connsiteX2" fmla="*/ 152 w 26822"/>
                  <a:gd name="connsiteY2" fmla="*/ 124778 h 124777"/>
                  <a:gd name="connsiteX3" fmla="*/ 26822 w 26822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822" h="124776">
                    <a:moveTo>
                      <a:pt x="26822" y="0"/>
                    </a:moveTo>
                    <a:cubicBezTo>
                      <a:pt x="26822" y="0"/>
                      <a:pt x="6820" y="101918"/>
                      <a:pt x="13487" y="124778"/>
                    </a:cubicBezTo>
                    <a:lnTo>
                      <a:pt x="152" y="124778"/>
                    </a:lnTo>
                    <a:cubicBezTo>
                      <a:pt x="152" y="124778"/>
                      <a:pt x="-3658" y="60960"/>
                      <a:pt x="26822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1" name="图形 67"/>
              <p:cNvGrpSpPr/>
              <p:nvPr/>
            </p:nvGrpSpPr>
            <p:grpSpPr>
              <a:xfrm>
                <a:off x="11100" y="3641"/>
                <a:ext cx="271" cy="259"/>
                <a:chOff x="7048444" y="3337402"/>
                <a:chExt cx="172399" cy="164241"/>
              </a:xfrm>
            </p:grpSpPr>
            <p:sp>
              <p:nvSpPr>
                <p:cNvPr id="62" name="任意多边形: 形状 107"/>
                <p:cNvSpPr/>
                <p:nvPr>
                  <p:custDataLst>
                    <p:tags r:id="rId25"/>
                  </p:custDataLst>
                </p:nvPr>
              </p:nvSpPr>
              <p:spPr>
                <a:xfrm>
                  <a:off x="7048444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3" name="任意多边形: 形状 108"/>
                <p:cNvSpPr/>
                <p:nvPr>
                  <p:custDataLst>
                    <p:tags r:id="rId26"/>
                  </p:custDataLst>
                </p:nvPr>
              </p:nvSpPr>
              <p:spPr>
                <a:xfrm>
                  <a:off x="7121695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4" name="任意多边形: 形状 110"/>
              <p:cNvSpPr/>
              <p:nvPr>
                <p:custDataLst>
                  <p:tags r:id="rId27"/>
                </p:custDataLst>
              </p:nvPr>
            </p:nvSpPr>
            <p:spPr>
              <a:xfrm>
                <a:off x="9844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8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5" name="图形 67"/>
              <p:cNvGrpSpPr/>
              <p:nvPr/>
            </p:nvGrpSpPr>
            <p:grpSpPr>
              <a:xfrm>
                <a:off x="9750" y="3641"/>
                <a:ext cx="271" cy="259"/>
                <a:chOff x="6191194" y="3337402"/>
                <a:chExt cx="172399" cy="164241"/>
              </a:xfrm>
            </p:grpSpPr>
            <p:sp>
              <p:nvSpPr>
                <p:cNvPr id="66" name="任意多边形: 形状 112"/>
                <p:cNvSpPr/>
                <p:nvPr>
                  <p:custDataLst>
                    <p:tags r:id="rId28"/>
                  </p:custDataLst>
                </p:nvPr>
              </p:nvSpPr>
              <p:spPr>
                <a:xfrm>
                  <a:off x="6191194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7" name="任意多边形: 形状 113"/>
                <p:cNvSpPr/>
                <p:nvPr>
                  <p:custDataLst>
                    <p:tags r:id="rId29"/>
                  </p:custDataLst>
                </p:nvPr>
              </p:nvSpPr>
              <p:spPr>
                <a:xfrm>
                  <a:off x="6265049" y="3418341"/>
                  <a:ext cx="19725" cy="19410"/>
                </a:xfrm>
                <a:custGeom>
                  <a:gdLst>
                    <a:gd name="connsiteX0" fmla="*/ 495 w 19725"/>
                    <a:gd name="connsiteY0" fmla="*/ 11611 h 19410"/>
                    <a:gd name="connsiteX1" fmla="*/ 11926 w 19725"/>
                    <a:gd name="connsiteY1" fmla="*/ 19230 h 19410"/>
                    <a:gd name="connsiteX2" fmla="*/ 19545 w 19725"/>
                    <a:gd name="connsiteY2" fmla="*/ 7801 h 19410"/>
                    <a:gd name="connsiteX3" fmla="*/ 8116 w 19725"/>
                    <a:gd name="connsiteY3" fmla="*/ 180 h 19410"/>
                    <a:gd name="connsiteX4" fmla="*/ 495 w 19725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725" h="19410">
                      <a:moveTo>
                        <a:pt x="495" y="11611"/>
                      </a:moveTo>
                      <a:cubicBezTo>
                        <a:pt x="1448" y="17326"/>
                        <a:pt x="7163" y="20183"/>
                        <a:pt x="11926" y="19230"/>
                      </a:cubicBezTo>
                      <a:cubicBezTo>
                        <a:pt x="17641" y="18278"/>
                        <a:pt x="20498" y="12563"/>
                        <a:pt x="19545" y="7801"/>
                      </a:cubicBezTo>
                      <a:cubicBezTo>
                        <a:pt x="18593" y="2086"/>
                        <a:pt x="12878" y="-772"/>
                        <a:pt x="8116" y="180"/>
                      </a:cubicBezTo>
                      <a:cubicBezTo>
                        <a:pt x="2401" y="180"/>
                        <a:pt x="-1409" y="5896"/>
                        <a:pt x="495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8" name="任意多边形: 形状 115"/>
              <p:cNvSpPr/>
              <p:nvPr>
                <p:custDataLst>
                  <p:tags r:id="rId30"/>
                </p:custDataLst>
              </p:nvPr>
            </p:nvSpPr>
            <p:spPr>
              <a:xfrm>
                <a:off x="12591" y="3749"/>
                <a:ext cx="55" cy="253"/>
              </a:xfrm>
              <a:custGeom>
                <a:gdLst>
                  <a:gd name="connsiteX0" fmla="*/ 0 w 34572"/>
                  <a:gd name="connsiteY0" fmla="*/ 0 h 160972"/>
                  <a:gd name="connsiteX1" fmla="*/ 17145 w 34572"/>
                  <a:gd name="connsiteY1" fmla="*/ 160973 h 160972"/>
                  <a:gd name="connsiteX2" fmla="*/ 34290 w 34572"/>
                  <a:gd name="connsiteY2" fmla="*/ 160973 h 160972"/>
                  <a:gd name="connsiteX3" fmla="*/ 0 w 34572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572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4290" y="160973"/>
                      <a:pt x="40005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9" name="图形 67"/>
              <p:cNvGrpSpPr/>
              <p:nvPr/>
            </p:nvGrpSpPr>
            <p:grpSpPr>
              <a:xfrm>
                <a:off x="12411" y="3537"/>
                <a:ext cx="348" cy="334"/>
                <a:chOff x="7881288" y="3271708"/>
                <a:chExt cx="220719" cy="211965"/>
              </a:xfrm>
            </p:grpSpPr>
            <p:sp>
              <p:nvSpPr>
                <p:cNvPr id="70" name="任意多边形: 形状 117"/>
                <p:cNvSpPr/>
                <p:nvPr>
                  <p:custDataLst>
                    <p:tags r:id="rId31"/>
                  </p:custDataLst>
                </p:nvPr>
              </p:nvSpPr>
              <p:spPr>
                <a:xfrm>
                  <a:off x="7881288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6379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" name="任意多边形: 形状 118"/>
                <p:cNvSpPr/>
                <p:nvPr>
                  <p:custDataLst>
                    <p:tags r:id="rId32"/>
                  </p:custDataLst>
                </p:nvPr>
              </p:nvSpPr>
              <p:spPr>
                <a:xfrm>
                  <a:off x="7983431" y="3374283"/>
                  <a:ext cx="25332" cy="25611"/>
                </a:xfrm>
                <a:custGeom>
                  <a:gdLst>
                    <a:gd name="connsiteX0" fmla="*/ 25188 w 25332"/>
                    <a:gd name="connsiteY0" fmla="*/ 15663 h 25611"/>
                    <a:gd name="connsiteX1" fmla="*/ 9948 w 25332"/>
                    <a:gd name="connsiteY1" fmla="*/ 25188 h 25611"/>
                    <a:gd name="connsiteX2" fmla="*/ 423 w 25332"/>
                    <a:gd name="connsiteY2" fmla="*/ 9948 h 25611"/>
                    <a:gd name="connsiteX3" fmla="*/ 15663 w 25332"/>
                    <a:gd name="connsiteY3" fmla="*/ 423 h 25611"/>
                    <a:gd name="connsiteX4" fmla="*/ 25188 w 25332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32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6141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72" name="组合 71"/>
              <p:cNvGrpSpPr/>
              <p:nvPr/>
            </p:nvGrpSpPr>
            <p:grpSpPr>
              <a:xfrm>
                <a:off x="13052" y="3528"/>
                <a:ext cx="356" cy="474"/>
                <a:chOff x="12961" y="4545"/>
                <a:chExt cx="806" cy="1072"/>
              </a:xfrm>
            </p:grpSpPr>
            <p:sp>
              <p:nvSpPr>
                <p:cNvPr id="73" name="任意多边形: 形状 120"/>
                <p:cNvSpPr/>
                <p:nvPr>
                  <p:custDataLst>
                    <p:tags r:id="rId33"/>
                  </p:custDataLst>
                </p:nvPr>
              </p:nvSpPr>
              <p:spPr>
                <a:xfrm>
                  <a:off x="13213" y="5031"/>
                  <a:ext cx="156" cy="587"/>
                </a:xfrm>
                <a:custGeom>
                  <a:gdLst>
                    <a:gd name="connsiteX0" fmla="*/ 26670 w 26670"/>
                    <a:gd name="connsiteY0" fmla="*/ 0 h 124777"/>
                    <a:gd name="connsiteX1" fmla="*/ 13335 w 26670"/>
                    <a:gd name="connsiteY1" fmla="*/ 124778 h 124777"/>
                    <a:gd name="connsiteX2" fmla="*/ 0 w 26670"/>
                    <a:gd name="connsiteY2" fmla="*/ 124778 h 124777"/>
                    <a:gd name="connsiteX3" fmla="*/ 26670 w 26670"/>
                    <a:gd name="connsiteY3" fmla="*/ 0 h 1247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6670" h="124776">
                      <a:moveTo>
                        <a:pt x="26670" y="0"/>
                      </a:moveTo>
                      <a:cubicBezTo>
                        <a:pt x="26670" y="0"/>
                        <a:pt x="6668" y="101918"/>
                        <a:pt x="13335" y="124778"/>
                      </a:cubicBezTo>
                      <a:lnTo>
                        <a:pt x="0" y="124778"/>
                      </a:lnTo>
                      <a:cubicBezTo>
                        <a:pt x="953" y="124778"/>
                        <a:pt x="-3810" y="60960"/>
                        <a:pt x="26670" y="0"/>
                      </a:cubicBezTo>
                      <a:close/>
                    </a:path>
                  </a:pathLst>
                </a:custGeom>
                <a:solidFill>
                  <a:srgbClr val="7FBE25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4" name="图形 67"/>
                <p:cNvGrpSpPr/>
                <p:nvPr/>
              </p:nvGrpSpPr>
              <p:grpSpPr>
                <a:xfrm>
                  <a:off x="12961" y="4545"/>
                  <a:ext cx="807" cy="772"/>
                  <a:chOff x="8333367" y="3337402"/>
                  <a:chExt cx="172399" cy="164241"/>
                </a:xfrm>
              </p:grpSpPr>
              <p:sp>
                <p:nvSpPr>
                  <p:cNvPr id="75" name="任意多边形: 形状 122"/>
                  <p:cNvSpPr/>
                  <p:nvPr>
                    <p:custDataLst>
                      <p:tags r:id="rId34"/>
                    </p:custDataLst>
                  </p:nvPr>
                </p:nvSpPr>
                <p:spPr>
                  <a:xfrm>
                    <a:off x="8333367" y="3337402"/>
                    <a:ext cx="172399" cy="164241"/>
                  </a:xfrm>
                  <a:custGeom>
                    <a:gdLst>
                      <a:gd name="connsiteX0" fmla="*/ 82923 w 172399"/>
                      <a:gd name="connsiteY0" fmla="*/ 104932 h 164241"/>
                      <a:gd name="connsiteX1" fmla="*/ 116260 w 172399"/>
                      <a:gd name="connsiteY1" fmla="*/ 163987 h 164241"/>
                      <a:gd name="connsiteX2" fmla="*/ 139120 w 172399"/>
                      <a:gd name="connsiteY2" fmla="*/ 123982 h 164241"/>
                      <a:gd name="connsiteX3" fmla="*/ 104831 w 172399"/>
                      <a:gd name="connsiteY3" fmla="*/ 92550 h 164241"/>
                      <a:gd name="connsiteX4" fmla="*/ 165790 w 172399"/>
                      <a:gd name="connsiteY4" fmla="*/ 98265 h 164241"/>
                      <a:gd name="connsiteX5" fmla="*/ 161028 w 172399"/>
                      <a:gd name="connsiteY5" fmla="*/ 60165 h 164241"/>
                      <a:gd name="connsiteX6" fmla="*/ 118165 w 172399"/>
                      <a:gd name="connsiteY6" fmla="*/ 61117 h 164241"/>
                      <a:gd name="connsiteX7" fmla="*/ 92448 w 172399"/>
                      <a:gd name="connsiteY7" fmla="*/ 76357 h 164241"/>
                      <a:gd name="connsiteX8" fmla="*/ 121976 w 172399"/>
                      <a:gd name="connsiteY8" fmla="*/ 21112 h 164241"/>
                      <a:gd name="connsiteX9" fmla="*/ 101973 w 172399"/>
                      <a:gd name="connsiteY9" fmla="*/ 157 h 164241"/>
                      <a:gd name="connsiteX10" fmla="*/ 70540 w 172399"/>
                      <a:gd name="connsiteY10" fmla="*/ 23017 h 164241"/>
                      <a:gd name="connsiteX11" fmla="*/ 77208 w 172399"/>
                      <a:gd name="connsiteY11" fmla="*/ 69690 h 164241"/>
                      <a:gd name="connsiteX12" fmla="*/ 27678 w 172399"/>
                      <a:gd name="connsiteY12" fmla="*/ 36352 h 164241"/>
                      <a:gd name="connsiteX13" fmla="*/ 55 w 172399"/>
                      <a:gd name="connsiteY13" fmla="*/ 62070 h 164241"/>
                      <a:gd name="connsiteX14" fmla="*/ 27678 w 172399"/>
                      <a:gd name="connsiteY14" fmla="*/ 88740 h 164241"/>
                      <a:gd name="connsiteX15" fmla="*/ 55301 w 172399"/>
                      <a:gd name="connsiteY15" fmla="*/ 89692 h 164241"/>
                      <a:gd name="connsiteX16" fmla="*/ 14343 w 172399"/>
                      <a:gd name="connsiteY16" fmla="*/ 123030 h 164241"/>
                      <a:gd name="connsiteX17" fmla="*/ 47680 w 172399"/>
                      <a:gd name="connsiteY17" fmla="*/ 153510 h 164241"/>
                      <a:gd name="connsiteX18" fmla="*/ 82923 w 172399"/>
                      <a:gd name="connsiteY18" fmla="*/ 104932 h 16424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2399" h="164241">
                        <a:moveTo>
                          <a:pt x="82923" y="104932"/>
                        </a:moveTo>
                        <a:cubicBezTo>
                          <a:pt x="82923" y="104932"/>
                          <a:pt x="89590" y="168750"/>
                          <a:pt x="116260" y="163987"/>
                        </a:cubicBezTo>
                        <a:cubicBezTo>
                          <a:pt x="142931" y="159225"/>
                          <a:pt x="143883" y="132555"/>
                          <a:pt x="139120" y="123982"/>
                        </a:cubicBezTo>
                        <a:cubicBezTo>
                          <a:pt x="134358" y="115410"/>
                          <a:pt x="114356" y="97312"/>
                          <a:pt x="104831" y="92550"/>
                        </a:cubicBezTo>
                        <a:cubicBezTo>
                          <a:pt x="104831" y="92550"/>
                          <a:pt x="150551" y="114457"/>
                          <a:pt x="165790" y="98265"/>
                        </a:cubicBezTo>
                        <a:cubicBezTo>
                          <a:pt x="181031" y="83025"/>
                          <a:pt x="165790" y="63022"/>
                          <a:pt x="161028" y="60165"/>
                        </a:cubicBezTo>
                        <a:cubicBezTo>
                          <a:pt x="157218" y="57307"/>
                          <a:pt x="142931" y="51592"/>
                          <a:pt x="118165" y="61117"/>
                        </a:cubicBezTo>
                        <a:cubicBezTo>
                          <a:pt x="104831" y="66832"/>
                          <a:pt x="92448" y="76357"/>
                          <a:pt x="92448" y="76357"/>
                        </a:cubicBezTo>
                        <a:cubicBezTo>
                          <a:pt x="92448" y="76357"/>
                          <a:pt x="123881" y="41115"/>
                          <a:pt x="121976" y="21112"/>
                        </a:cubicBezTo>
                        <a:cubicBezTo>
                          <a:pt x="120070" y="1110"/>
                          <a:pt x="109593" y="1110"/>
                          <a:pt x="101973" y="157"/>
                        </a:cubicBezTo>
                        <a:cubicBezTo>
                          <a:pt x="94353" y="-795"/>
                          <a:pt x="75303" y="2062"/>
                          <a:pt x="70540" y="23017"/>
                        </a:cubicBezTo>
                        <a:cubicBezTo>
                          <a:pt x="65778" y="43972"/>
                          <a:pt x="77208" y="69690"/>
                          <a:pt x="77208" y="69690"/>
                        </a:cubicBezTo>
                        <a:cubicBezTo>
                          <a:pt x="77208" y="69690"/>
                          <a:pt x="47680" y="37305"/>
                          <a:pt x="27678" y="36352"/>
                        </a:cubicBezTo>
                        <a:cubicBezTo>
                          <a:pt x="8628" y="35400"/>
                          <a:pt x="1008" y="53497"/>
                          <a:pt x="55" y="62070"/>
                        </a:cubicBezTo>
                        <a:cubicBezTo>
                          <a:pt x="-897" y="70642"/>
                          <a:pt x="10533" y="86835"/>
                          <a:pt x="27678" y="88740"/>
                        </a:cubicBezTo>
                        <a:cubicBezTo>
                          <a:pt x="44823" y="90645"/>
                          <a:pt x="55301" y="89692"/>
                          <a:pt x="55301" y="89692"/>
                        </a:cubicBezTo>
                        <a:cubicBezTo>
                          <a:pt x="55301" y="89692"/>
                          <a:pt x="20058" y="105885"/>
                          <a:pt x="14343" y="123030"/>
                        </a:cubicBezTo>
                        <a:cubicBezTo>
                          <a:pt x="8628" y="139222"/>
                          <a:pt x="36251" y="158272"/>
                          <a:pt x="47680" y="153510"/>
                        </a:cubicBezTo>
                        <a:cubicBezTo>
                          <a:pt x="61015" y="149700"/>
                          <a:pt x="75303" y="133507"/>
                          <a:pt x="82923" y="104932"/>
                        </a:cubicBezTo>
                        <a:close/>
                      </a:path>
                    </a:pathLst>
                  </a:custGeom>
                  <a:solidFill>
                    <a:srgbClr val="80D1D9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6" name="任意多边形: 形状 123"/>
                  <p:cNvSpPr/>
                  <p:nvPr>
                    <p:custDataLst>
                      <p:tags r:id="rId35"/>
                    </p:custDataLst>
                  </p:nvPr>
                </p:nvSpPr>
                <p:spPr>
                  <a:xfrm>
                    <a:off x="8407537" y="3418341"/>
                    <a:ext cx="19410" cy="19410"/>
                  </a:xfrm>
                  <a:custGeom>
                    <a:gdLst>
                      <a:gd name="connsiteX0" fmla="*/ 181 w 19410"/>
                      <a:gd name="connsiteY0" fmla="*/ 11611 h 19410"/>
                      <a:gd name="connsiteX1" fmla="*/ 11611 w 19410"/>
                      <a:gd name="connsiteY1" fmla="*/ 19230 h 19410"/>
                      <a:gd name="connsiteX2" fmla="*/ 19231 w 19410"/>
                      <a:gd name="connsiteY2" fmla="*/ 7801 h 19410"/>
                      <a:gd name="connsiteX3" fmla="*/ 7800 w 19410"/>
                      <a:gd name="connsiteY3" fmla="*/ 180 h 19410"/>
                      <a:gd name="connsiteX4" fmla="*/ 181 w 19410"/>
                      <a:gd name="connsiteY4" fmla="*/ 11611 h 194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410" h="19410">
                        <a:moveTo>
                          <a:pt x="181" y="11611"/>
                        </a:moveTo>
                        <a:cubicBezTo>
                          <a:pt x="1133" y="17326"/>
                          <a:pt x="6848" y="20183"/>
                          <a:pt x="11611" y="19230"/>
                        </a:cubicBezTo>
                        <a:cubicBezTo>
                          <a:pt x="17325" y="18278"/>
                          <a:pt x="20183" y="12563"/>
                          <a:pt x="19231" y="7801"/>
                        </a:cubicBezTo>
                        <a:cubicBezTo>
                          <a:pt x="18278" y="2086"/>
                          <a:pt x="12563" y="-772"/>
                          <a:pt x="7800" y="180"/>
                        </a:cubicBezTo>
                        <a:cubicBezTo>
                          <a:pt x="2085" y="180"/>
                          <a:pt x="-772" y="5896"/>
                          <a:pt x="181" y="11611"/>
                        </a:cubicBezTo>
                        <a:close/>
                      </a:path>
                    </a:pathLst>
                  </a:custGeom>
                  <a:solidFill>
                    <a:srgbClr val="F18628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77" name="任意多边形: 形状 125"/>
              <p:cNvSpPr/>
              <p:nvPr>
                <p:custDataLst>
                  <p:tags r:id="rId36"/>
                </p:custDataLst>
              </p:nvPr>
            </p:nvSpPr>
            <p:spPr>
              <a:xfrm>
                <a:off x="11869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8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78" name="图形 67"/>
              <p:cNvGrpSpPr/>
              <p:nvPr/>
            </p:nvGrpSpPr>
            <p:grpSpPr>
              <a:xfrm>
                <a:off x="11775" y="3641"/>
                <a:ext cx="271" cy="259"/>
                <a:chOff x="7477069" y="3337402"/>
                <a:chExt cx="172399" cy="164241"/>
              </a:xfrm>
            </p:grpSpPr>
            <p:sp>
              <p:nvSpPr>
                <p:cNvPr id="79" name="任意多边形: 形状 127"/>
                <p:cNvSpPr/>
                <p:nvPr>
                  <p:custDataLst>
                    <p:tags r:id="rId37"/>
                  </p:custDataLst>
                </p:nvPr>
              </p:nvSpPr>
              <p:spPr>
                <a:xfrm>
                  <a:off x="747706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" name="任意多边形: 形状 128"/>
                <p:cNvSpPr/>
                <p:nvPr>
                  <p:custDataLst>
                    <p:tags r:id="rId38"/>
                  </p:custDataLst>
                </p:nvPr>
              </p:nvSpPr>
              <p:spPr>
                <a:xfrm>
                  <a:off x="7550320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81" name="任意多边形: 形状 129"/>
              <p:cNvSpPr/>
              <p:nvPr>
                <p:custDataLst>
                  <p:tags r:id="rId39"/>
                </p:custDataLst>
              </p:nvPr>
            </p:nvSpPr>
            <p:spPr>
              <a:xfrm>
                <a:off x="5565" y="4124"/>
                <a:ext cx="8064" cy="39"/>
              </a:xfrm>
              <a:custGeom>
                <a:gdLst>
                  <a:gd name="connsiteX0" fmla="*/ 5109210 w 5120744"/>
                  <a:gd name="connsiteY0" fmla="*/ 24765 h 24765"/>
                  <a:gd name="connsiteX1" fmla="*/ 12383 w 5120744"/>
                  <a:gd name="connsiteY1" fmla="*/ 24765 h 24765"/>
                  <a:gd name="connsiteX2" fmla="*/ 0 w 5120744"/>
                  <a:gd name="connsiteY2" fmla="*/ 12382 h 24765"/>
                  <a:gd name="connsiteX3" fmla="*/ 0 w 5120744"/>
                  <a:gd name="connsiteY3" fmla="*/ 12382 h 24765"/>
                  <a:gd name="connsiteX4" fmla="*/ 12383 w 5120744"/>
                  <a:gd name="connsiteY4" fmla="*/ 0 h 24765"/>
                  <a:gd name="connsiteX5" fmla="*/ 5108258 w 5120744"/>
                  <a:gd name="connsiteY5" fmla="*/ 0 h 24765"/>
                  <a:gd name="connsiteX6" fmla="*/ 5120640 w 5120744"/>
                  <a:gd name="connsiteY6" fmla="*/ 12382 h 24765"/>
                  <a:gd name="connsiteX7" fmla="*/ 5120640 w 5120744"/>
                  <a:gd name="connsiteY7" fmla="*/ 12382 h 24765"/>
                  <a:gd name="connsiteX8" fmla="*/ 5109210 w 5120744"/>
                  <a:gd name="connsiteY8" fmla="*/ 24765 h 247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120744" h="24765">
                    <a:moveTo>
                      <a:pt x="5109210" y="24765"/>
                    </a:moveTo>
                    <a:lnTo>
                      <a:pt x="12383" y="24765"/>
                    </a:lnTo>
                    <a:cubicBezTo>
                      <a:pt x="5715" y="24765"/>
                      <a:pt x="0" y="19050"/>
                      <a:pt x="0" y="12382"/>
                    </a:cubicBezTo>
                    <a:lnTo>
                      <a:pt x="0" y="12382"/>
                    </a:lnTo>
                    <a:cubicBezTo>
                      <a:pt x="0" y="5715"/>
                      <a:pt x="5715" y="0"/>
                      <a:pt x="12383" y="0"/>
                    </a:cubicBezTo>
                    <a:lnTo>
                      <a:pt x="5108258" y="0"/>
                    </a:lnTo>
                    <a:cubicBezTo>
                      <a:pt x="5114925" y="0"/>
                      <a:pt x="5120640" y="5715"/>
                      <a:pt x="5120640" y="12382"/>
                    </a:cubicBezTo>
                    <a:lnTo>
                      <a:pt x="5120640" y="12382"/>
                    </a:lnTo>
                    <a:cubicBezTo>
                      <a:pt x="5121593" y="19050"/>
                      <a:pt x="5115878" y="24765"/>
                      <a:pt x="5109210" y="24765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82" name="组合 81" descr="7b0a202020202274657874626f78223a20227b5c2263617465676f72795f69645c223a31303535332c5c2269645c223a32303334353335317d220a7d0a"/>
            <p:cNvGrpSpPr/>
            <p:nvPr/>
          </p:nvGrpSpPr>
          <p:grpSpPr>
            <a:xfrm>
              <a:off x="2006" y="8996"/>
              <a:ext cx="15949" cy="473"/>
              <a:chOff x="5653" y="3528"/>
              <a:chExt cx="8064" cy="513"/>
            </a:xfrm>
          </p:grpSpPr>
          <p:sp>
            <p:nvSpPr>
              <p:cNvPr id="83" name="任意多边形: 形状 70"/>
              <p:cNvSpPr/>
              <p:nvPr>
                <p:custDataLst>
                  <p:tags r:id="rId40"/>
                </p:custDataLst>
              </p:nvPr>
            </p:nvSpPr>
            <p:spPr>
              <a:xfrm>
                <a:off x="6519" y="3749"/>
                <a:ext cx="54" cy="253"/>
              </a:xfrm>
              <a:custGeom>
                <a:gdLst>
                  <a:gd name="connsiteX0" fmla="*/ 0 w 34289"/>
                  <a:gd name="connsiteY0" fmla="*/ 0 h 160972"/>
                  <a:gd name="connsiteX1" fmla="*/ 17145 w 34289"/>
                  <a:gd name="connsiteY1" fmla="*/ 160973 h 160972"/>
                  <a:gd name="connsiteX2" fmla="*/ 34290 w 34289"/>
                  <a:gd name="connsiteY2" fmla="*/ 160973 h 160972"/>
                  <a:gd name="connsiteX3" fmla="*/ 0 w 34289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89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2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84" name="图形 67"/>
              <p:cNvGrpSpPr/>
              <p:nvPr/>
            </p:nvGrpSpPr>
            <p:grpSpPr>
              <a:xfrm>
                <a:off x="6339" y="3537"/>
                <a:ext cx="348" cy="334"/>
                <a:chOff x="4025568" y="3271708"/>
                <a:chExt cx="220719" cy="211965"/>
              </a:xfrm>
            </p:grpSpPr>
            <p:sp>
              <p:nvSpPr>
                <p:cNvPr id="85" name="任意多边形: 形状 72"/>
                <p:cNvSpPr/>
                <p:nvPr>
                  <p:custDataLst>
                    <p:tags r:id="rId41"/>
                  </p:custDataLst>
                </p:nvPr>
              </p:nvSpPr>
              <p:spPr>
                <a:xfrm>
                  <a:off x="4025568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8754" y="1081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2572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6" name="任意多边形: 形状 73"/>
                <p:cNvSpPr/>
                <p:nvPr>
                  <p:custDataLst>
                    <p:tags r:id="rId42"/>
                  </p:custDataLst>
                </p:nvPr>
              </p:nvSpPr>
              <p:spPr>
                <a:xfrm>
                  <a:off x="4126759" y="3374283"/>
                  <a:ext cx="25333" cy="25611"/>
                </a:xfrm>
                <a:custGeom>
                  <a:gdLst>
                    <a:gd name="connsiteX0" fmla="*/ 25188 w 25333"/>
                    <a:gd name="connsiteY0" fmla="*/ 15663 h 25611"/>
                    <a:gd name="connsiteX1" fmla="*/ 9948 w 25333"/>
                    <a:gd name="connsiteY1" fmla="*/ 25188 h 25611"/>
                    <a:gd name="connsiteX2" fmla="*/ 423 w 25333"/>
                    <a:gd name="connsiteY2" fmla="*/ 9948 h 25611"/>
                    <a:gd name="connsiteX3" fmla="*/ 15663 w 25333"/>
                    <a:gd name="connsiteY3" fmla="*/ 423 h 25611"/>
                    <a:gd name="connsiteX4" fmla="*/ 25188 w 25333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33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6141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87" name="任意多边形: 形状 75"/>
              <p:cNvSpPr/>
              <p:nvPr>
                <p:custDataLst>
                  <p:tags r:id="rId43"/>
                </p:custDataLst>
              </p:nvPr>
            </p:nvSpPr>
            <p:spPr>
              <a:xfrm>
                <a:off x="7139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7" y="101918"/>
                      <a:pt x="13335" y="124778"/>
                    </a:cubicBezTo>
                    <a:lnTo>
                      <a:pt x="0" y="124778"/>
                    </a:lnTo>
                    <a:cubicBezTo>
                      <a:pt x="952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88" name="图形 67"/>
              <p:cNvGrpSpPr/>
              <p:nvPr/>
            </p:nvGrpSpPr>
            <p:grpSpPr>
              <a:xfrm>
                <a:off x="7051" y="3641"/>
                <a:ext cx="271" cy="259"/>
                <a:chOff x="4477647" y="3337402"/>
                <a:chExt cx="172399" cy="164241"/>
              </a:xfrm>
            </p:grpSpPr>
            <p:sp>
              <p:nvSpPr>
                <p:cNvPr id="89" name="任意多边形: 形状 77"/>
                <p:cNvSpPr/>
                <p:nvPr>
                  <p:custDataLst>
                    <p:tags r:id="rId44"/>
                  </p:custDataLst>
                </p:nvPr>
              </p:nvSpPr>
              <p:spPr>
                <a:xfrm>
                  <a:off x="4477647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0063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0" name="任意多边形: 形状 78"/>
                <p:cNvSpPr/>
                <p:nvPr>
                  <p:custDataLst>
                    <p:tags r:id="rId45"/>
                  </p:custDataLst>
                </p:nvPr>
              </p:nvSpPr>
              <p:spPr>
                <a:xfrm>
                  <a:off x="4550898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1" name="组合 90"/>
              <p:cNvGrpSpPr/>
              <p:nvPr/>
            </p:nvGrpSpPr>
            <p:grpSpPr>
              <a:xfrm>
                <a:off x="5835" y="3544"/>
                <a:ext cx="367" cy="459"/>
                <a:chOff x="5446" y="4673"/>
                <a:chExt cx="756" cy="945"/>
              </a:xfrm>
            </p:grpSpPr>
            <p:sp>
              <p:nvSpPr>
                <p:cNvPr id="92" name="任意多边形: 形状 80"/>
                <p:cNvSpPr/>
                <p:nvPr>
                  <p:custDataLst>
                    <p:tags r:id="rId46"/>
                  </p:custDataLst>
                </p:nvPr>
              </p:nvSpPr>
              <p:spPr>
                <a:xfrm>
                  <a:off x="5718" y="5066"/>
                  <a:ext cx="120" cy="552"/>
                </a:xfrm>
                <a:custGeom>
                  <a:gdLst>
                    <a:gd name="connsiteX0" fmla="*/ 26670 w 26670"/>
                    <a:gd name="connsiteY0" fmla="*/ 0 h 124777"/>
                    <a:gd name="connsiteX1" fmla="*/ 13335 w 26670"/>
                    <a:gd name="connsiteY1" fmla="*/ 124778 h 124777"/>
                    <a:gd name="connsiteX2" fmla="*/ 0 w 26670"/>
                    <a:gd name="connsiteY2" fmla="*/ 124778 h 124777"/>
                    <a:gd name="connsiteX3" fmla="*/ 26670 w 26670"/>
                    <a:gd name="connsiteY3" fmla="*/ 0 h 1247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6670" h="124776">
                      <a:moveTo>
                        <a:pt x="26670" y="0"/>
                      </a:moveTo>
                      <a:cubicBezTo>
                        <a:pt x="26670" y="0"/>
                        <a:pt x="6668" y="101918"/>
                        <a:pt x="13335" y="124778"/>
                      </a:cubicBezTo>
                      <a:lnTo>
                        <a:pt x="0" y="124778"/>
                      </a:lnTo>
                      <a:cubicBezTo>
                        <a:pt x="953" y="124778"/>
                        <a:pt x="-3810" y="60960"/>
                        <a:pt x="26670" y="0"/>
                      </a:cubicBezTo>
                      <a:close/>
                    </a:path>
                  </a:pathLst>
                </a:custGeom>
                <a:solidFill>
                  <a:srgbClr val="7FBE25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3" name="图形 67"/>
                <p:cNvGrpSpPr/>
                <p:nvPr/>
              </p:nvGrpSpPr>
              <p:grpSpPr>
                <a:xfrm>
                  <a:off x="5446" y="4673"/>
                  <a:ext cx="757" cy="727"/>
                  <a:chOff x="3621349" y="3337402"/>
                  <a:chExt cx="171447" cy="164241"/>
                </a:xfrm>
              </p:grpSpPr>
              <p:sp>
                <p:nvSpPr>
                  <p:cNvPr id="94" name="任意多边形: 形状 82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3621349" y="3337402"/>
                    <a:ext cx="171447" cy="164241"/>
                  </a:xfrm>
                  <a:custGeom>
                    <a:gdLst>
                      <a:gd name="connsiteX0" fmla="*/ 81970 w 171447"/>
                      <a:gd name="connsiteY0" fmla="*/ 104932 h 164241"/>
                      <a:gd name="connsiteX1" fmla="*/ 115308 w 171447"/>
                      <a:gd name="connsiteY1" fmla="*/ 163987 h 164241"/>
                      <a:gd name="connsiteX2" fmla="*/ 138168 w 171447"/>
                      <a:gd name="connsiteY2" fmla="*/ 123982 h 164241"/>
                      <a:gd name="connsiteX3" fmla="*/ 103878 w 171447"/>
                      <a:gd name="connsiteY3" fmla="*/ 92550 h 164241"/>
                      <a:gd name="connsiteX4" fmla="*/ 164838 w 171447"/>
                      <a:gd name="connsiteY4" fmla="*/ 98265 h 164241"/>
                      <a:gd name="connsiteX5" fmla="*/ 160075 w 171447"/>
                      <a:gd name="connsiteY5" fmla="*/ 60165 h 164241"/>
                      <a:gd name="connsiteX6" fmla="*/ 117213 w 171447"/>
                      <a:gd name="connsiteY6" fmla="*/ 61117 h 164241"/>
                      <a:gd name="connsiteX7" fmla="*/ 91495 w 171447"/>
                      <a:gd name="connsiteY7" fmla="*/ 76357 h 164241"/>
                      <a:gd name="connsiteX8" fmla="*/ 121023 w 171447"/>
                      <a:gd name="connsiteY8" fmla="*/ 21112 h 164241"/>
                      <a:gd name="connsiteX9" fmla="*/ 101973 w 171447"/>
                      <a:gd name="connsiteY9" fmla="*/ 157 h 164241"/>
                      <a:gd name="connsiteX10" fmla="*/ 70540 w 171447"/>
                      <a:gd name="connsiteY10" fmla="*/ 23017 h 164241"/>
                      <a:gd name="connsiteX11" fmla="*/ 77208 w 171447"/>
                      <a:gd name="connsiteY11" fmla="*/ 69690 h 164241"/>
                      <a:gd name="connsiteX12" fmla="*/ 27678 w 171447"/>
                      <a:gd name="connsiteY12" fmla="*/ 36352 h 164241"/>
                      <a:gd name="connsiteX13" fmla="*/ 55 w 171447"/>
                      <a:gd name="connsiteY13" fmla="*/ 62070 h 164241"/>
                      <a:gd name="connsiteX14" fmla="*/ 27678 w 171447"/>
                      <a:gd name="connsiteY14" fmla="*/ 88740 h 164241"/>
                      <a:gd name="connsiteX15" fmla="*/ 55300 w 171447"/>
                      <a:gd name="connsiteY15" fmla="*/ 89692 h 164241"/>
                      <a:gd name="connsiteX16" fmla="*/ 14343 w 171447"/>
                      <a:gd name="connsiteY16" fmla="*/ 123030 h 164241"/>
                      <a:gd name="connsiteX17" fmla="*/ 47680 w 171447"/>
                      <a:gd name="connsiteY17" fmla="*/ 153510 h 164241"/>
                      <a:gd name="connsiteX18" fmla="*/ 81970 w 171447"/>
                      <a:gd name="connsiteY18" fmla="*/ 104932 h 16424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1447" h="164241">
                        <a:moveTo>
                          <a:pt x="81970" y="104932"/>
                        </a:moveTo>
                        <a:cubicBezTo>
                          <a:pt x="81970" y="104932"/>
                          <a:pt x="88638" y="168750"/>
                          <a:pt x="115308" y="163987"/>
                        </a:cubicBezTo>
                        <a:cubicBezTo>
                          <a:pt x="141978" y="159225"/>
                          <a:pt x="142930" y="132555"/>
                          <a:pt x="138168" y="123982"/>
                        </a:cubicBezTo>
                        <a:cubicBezTo>
                          <a:pt x="133405" y="115410"/>
                          <a:pt x="113403" y="97312"/>
                          <a:pt x="103878" y="92550"/>
                        </a:cubicBezTo>
                        <a:cubicBezTo>
                          <a:pt x="103878" y="92550"/>
                          <a:pt x="149598" y="114457"/>
                          <a:pt x="164838" y="98265"/>
                        </a:cubicBezTo>
                        <a:cubicBezTo>
                          <a:pt x="180078" y="83025"/>
                          <a:pt x="164838" y="63022"/>
                          <a:pt x="160075" y="60165"/>
                        </a:cubicBezTo>
                        <a:cubicBezTo>
                          <a:pt x="156265" y="57307"/>
                          <a:pt x="141978" y="51592"/>
                          <a:pt x="117213" y="61117"/>
                        </a:cubicBezTo>
                        <a:cubicBezTo>
                          <a:pt x="103878" y="66832"/>
                          <a:pt x="91495" y="76357"/>
                          <a:pt x="91495" y="76357"/>
                        </a:cubicBezTo>
                        <a:cubicBezTo>
                          <a:pt x="91495" y="76357"/>
                          <a:pt x="122928" y="41115"/>
                          <a:pt x="121023" y="21112"/>
                        </a:cubicBezTo>
                        <a:cubicBezTo>
                          <a:pt x="120070" y="1110"/>
                          <a:pt x="109593" y="1110"/>
                          <a:pt x="101973" y="157"/>
                        </a:cubicBezTo>
                        <a:cubicBezTo>
                          <a:pt x="94353" y="-795"/>
                          <a:pt x="75303" y="2062"/>
                          <a:pt x="70540" y="23017"/>
                        </a:cubicBezTo>
                        <a:cubicBezTo>
                          <a:pt x="65778" y="43972"/>
                          <a:pt x="77208" y="69690"/>
                          <a:pt x="77208" y="69690"/>
                        </a:cubicBezTo>
                        <a:cubicBezTo>
                          <a:pt x="77208" y="69690"/>
                          <a:pt x="47680" y="37305"/>
                          <a:pt x="27678" y="36352"/>
                        </a:cubicBezTo>
                        <a:cubicBezTo>
                          <a:pt x="8628" y="35400"/>
                          <a:pt x="1008" y="53497"/>
                          <a:pt x="55" y="62070"/>
                        </a:cubicBezTo>
                        <a:cubicBezTo>
                          <a:pt x="-897" y="70642"/>
                          <a:pt x="10533" y="86835"/>
                          <a:pt x="27678" y="88740"/>
                        </a:cubicBezTo>
                        <a:cubicBezTo>
                          <a:pt x="44823" y="90645"/>
                          <a:pt x="55300" y="89692"/>
                          <a:pt x="55300" y="89692"/>
                        </a:cubicBezTo>
                        <a:cubicBezTo>
                          <a:pt x="55300" y="89692"/>
                          <a:pt x="20058" y="105885"/>
                          <a:pt x="14343" y="123030"/>
                        </a:cubicBezTo>
                        <a:cubicBezTo>
                          <a:pt x="8628" y="139222"/>
                          <a:pt x="36250" y="158272"/>
                          <a:pt x="47680" y="153510"/>
                        </a:cubicBezTo>
                        <a:cubicBezTo>
                          <a:pt x="60063" y="149700"/>
                          <a:pt x="73398" y="133507"/>
                          <a:pt x="81970" y="104932"/>
                        </a:cubicBezTo>
                        <a:close/>
                      </a:path>
                    </a:pathLst>
                  </a:custGeom>
                  <a:solidFill>
                    <a:srgbClr val="F7B2D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5" name="任意多边形: 形状 83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3693648" y="3418341"/>
                    <a:ext cx="19377" cy="19410"/>
                  </a:xfrm>
                  <a:custGeom>
                    <a:gdLst>
                      <a:gd name="connsiteX0" fmla="*/ 147 w 19377"/>
                      <a:gd name="connsiteY0" fmla="*/ 11611 h 19410"/>
                      <a:gd name="connsiteX1" fmla="*/ 11577 w 19377"/>
                      <a:gd name="connsiteY1" fmla="*/ 19230 h 19410"/>
                      <a:gd name="connsiteX2" fmla="*/ 19197 w 19377"/>
                      <a:gd name="connsiteY2" fmla="*/ 7801 h 19410"/>
                      <a:gd name="connsiteX3" fmla="*/ 7767 w 19377"/>
                      <a:gd name="connsiteY3" fmla="*/ 180 h 19410"/>
                      <a:gd name="connsiteX4" fmla="*/ 147 w 19377"/>
                      <a:gd name="connsiteY4" fmla="*/ 11611 h 194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377" h="19410">
                        <a:moveTo>
                          <a:pt x="147" y="11611"/>
                        </a:moveTo>
                        <a:cubicBezTo>
                          <a:pt x="1099" y="17326"/>
                          <a:pt x="6814" y="20183"/>
                          <a:pt x="11577" y="19230"/>
                        </a:cubicBezTo>
                        <a:cubicBezTo>
                          <a:pt x="17292" y="18278"/>
                          <a:pt x="20149" y="12563"/>
                          <a:pt x="19197" y="7801"/>
                        </a:cubicBezTo>
                        <a:cubicBezTo>
                          <a:pt x="18244" y="2086"/>
                          <a:pt x="12529" y="-772"/>
                          <a:pt x="7767" y="180"/>
                        </a:cubicBezTo>
                        <a:cubicBezTo>
                          <a:pt x="3004" y="180"/>
                          <a:pt x="-806" y="5896"/>
                          <a:pt x="147" y="11611"/>
                        </a:cubicBezTo>
                        <a:close/>
                      </a:path>
                    </a:pathLst>
                  </a:custGeom>
                  <a:solidFill>
                    <a:srgbClr val="FCD6F0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96" name="任意多边形: 形状 85"/>
              <p:cNvSpPr/>
              <p:nvPr>
                <p:custDataLst>
                  <p:tags r:id="rId49"/>
                </p:custDataLst>
              </p:nvPr>
            </p:nvSpPr>
            <p:spPr>
              <a:xfrm>
                <a:off x="8543" y="3749"/>
                <a:ext cx="54" cy="253"/>
              </a:xfrm>
              <a:custGeom>
                <a:gdLst>
                  <a:gd name="connsiteX0" fmla="*/ 0 w 34290"/>
                  <a:gd name="connsiteY0" fmla="*/ 0 h 160972"/>
                  <a:gd name="connsiteX1" fmla="*/ 17145 w 34290"/>
                  <a:gd name="connsiteY1" fmla="*/ 160973 h 160972"/>
                  <a:gd name="connsiteX2" fmla="*/ 34290 w 34290"/>
                  <a:gd name="connsiteY2" fmla="*/ 160973 h 160972"/>
                  <a:gd name="connsiteX3" fmla="*/ 0 w 34290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" h="160972">
                    <a:moveTo>
                      <a:pt x="0" y="0"/>
                    </a:moveTo>
                    <a:cubicBezTo>
                      <a:pt x="0" y="0"/>
                      <a:pt x="25717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3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97" name="图形 67"/>
              <p:cNvGrpSpPr/>
              <p:nvPr/>
            </p:nvGrpSpPr>
            <p:grpSpPr>
              <a:xfrm>
                <a:off x="8363" y="3537"/>
                <a:ext cx="348" cy="334"/>
                <a:chOff x="5310490" y="3271708"/>
                <a:chExt cx="220719" cy="211965"/>
              </a:xfrm>
            </p:grpSpPr>
            <p:sp>
              <p:nvSpPr>
                <p:cNvPr id="98" name="任意多边形: 形状 87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5310490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9" name="任意多边形: 形状 88"/>
                <p:cNvSpPr/>
                <p:nvPr>
                  <p:custDataLst>
                    <p:tags r:id="rId51"/>
                  </p:custDataLst>
                </p:nvPr>
              </p:nvSpPr>
              <p:spPr>
                <a:xfrm>
                  <a:off x="5411681" y="3374283"/>
                  <a:ext cx="25611" cy="25611"/>
                </a:xfrm>
                <a:custGeom>
                  <a:gdLst>
                    <a:gd name="connsiteX0" fmla="*/ 25188 w 25611"/>
                    <a:gd name="connsiteY0" fmla="*/ 15663 h 25611"/>
                    <a:gd name="connsiteX1" fmla="*/ 9948 w 25611"/>
                    <a:gd name="connsiteY1" fmla="*/ 25188 h 25611"/>
                    <a:gd name="connsiteX2" fmla="*/ 423 w 25611"/>
                    <a:gd name="connsiteY2" fmla="*/ 9948 h 25611"/>
                    <a:gd name="connsiteX3" fmla="*/ 15663 w 25611"/>
                    <a:gd name="connsiteY3" fmla="*/ 423 h 25611"/>
                    <a:gd name="connsiteX4" fmla="*/ 25188 w 25611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611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7093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01" name="任意多边形: 形状 90"/>
              <p:cNvSpPr/>
              <p:nvPr>
                <p:custDataLst>
                  <p:tags r:id="rId52"/>
                </p:custDataLst>
              </p:nvPr>
            </p:nvSpPr>
            <p:spPr>
              <a:xfrm>
                <a:off x="9165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7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02" name="图形 67"/>
              <p:cNvGrpSpPr/>
              <p:nvPr/>
            </p:nvGrpSpPr>
            <p:grpSpPr>
              <a:xfrm>
                <a:off x="9075" y="3641"/>
                <a:ext cx="271" cy="259"/>
                <a:chOff x="5762569" y="3337402"/>
                <a:chExt cx="172399" cy="164241"/>
              </a:xfrm>
            </p:grpSpPr>
            <p:sp>
              <p:nvSpPr>
                <p:cNvPr id="103" name="任意多边形: 形状 92"/>
                <p:cNvSpPr/>
                <p:nvPr>
                  <p:custDataLst>
                    <p:tags r:id="rId53"/>
                  </p:custDataLst>
                </p:nvPr>
              </p:nvSpPr>
              <p:spPr>
                <a:xfrm>
                  <a:off x="576256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" name="任意多边形: 形状 93"/>
                <p:cNvSpPr/>
                <p:nvPr>
                  <p:custDataLst>
                    <p:tags r:id="rId54"/>
                  </p:custDataLst>
                </p:nvPr>
              </p:nvSpPr>
              <p:spPr>
                <a:xfrm>
                  <a:off x="5836739" y="3418341"/>
                  <a:ext cx="19410" cy="19410"/>
                </a:xfrm>
                <a:custGeom>
                  <a:gdLst>
                    <a:gd name="connsiteX0" fmla="*/ 181 w 19410"/>
                    <a:gd name="connsiteY0" fmla="*/ 11611 h 19410"/>
                    <a:gd name="connsiteX1" fmla="*/ 11610 w 19410"/>
                    <a:gd name="connsiteY1" fmla="*/ 19230 h 19410"/>
                    <a:gd name="connsiteX2" fmla="*/ 19231 w 19410"/>
                    <a:gd name="connsiteY2" fmla="*/ 7801 h 19410"/>
                    <a:gd name="connsiteX3" fmla="*/ 7801 w 19410"/>
                    <a:gd name="connsiteY3" fmla="*/ 180 h 19410"/>
                    <a:gd name="connsiteX4" fmla="*/ 181 w 19410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410" h="19410">
                      <a:moveTo>
                        <a:pt x="181" y="11611"/>
                      </a:moveTo>
                      <a:cubicBezTo>
                        <a:pt x="1133" y="17326"/>
                        <a:pt x="6848" y="20183"/>
                        <a:pt x="11610" y="19230"/>
                      </a:cubicBezTo>
                      <a:cubicBezTo>
                        <a:pt x="17326" y="18278"/>
                        <a:pt x="20183" y="12563"/>
                        <a:pt x="19231" y="7801"/>
                      </a:cubicBezTo>
                      <a:cubicBezTo>
                        <a:pt x="18278" y="2086"/>
                        <a:pt x="12563" y="-772"/>
                        <a:pt x="7801" y="180"/>
                      </a:cubicBezTo>
                      <a:cubicBezTo>
                        <a:pt x="2085" y="180"/>
                        <a:pt x="-772" y="5896"/>
                        <a:pt x="181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05" name="任意多边形: 形状 95"/>
              <p:cNvSpPr/>
              <p:nvPr>
                <p:custDataLst>
                  <p:tags r:id="rId55"/>
                </p:custDataLst>
              </p:nvPr>
            </p:nvSpPr>
            <p:spPr>
              <a:xfrm>
                <a:off x="7821" y="3806"/>
                <a:ext cx="42" cy="197"/>
              </a:xfrm>
              <a:custGeom>
                <a:gdLst>
                  <a:gd name="connsiteX0" fmla="*/ 26822 w 26822"/>
                  <a:gd name="connsiteY0" fmla="*/ 0 h 124777"/>
                  <a:gd name="connsiteX1" fmla="*/ 13487 w 26822"/>
                  <a:gd name="connsiteY1" fmla="*/ 124778 h 124777"/>
                  <a:gd name="connsiteX2" fmla="*/ 152 w 26822"/>
                  <a:gd name="connsiteY2" fmla="*/ 124778 h 124777"/>
                  <a:gd name="connsiteX3" fmla="*/ 26822 w 26822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822" h="124776">
                    <a:moveTo>
                      <a:pt x="26822" y="0"/>
                    </a:moveTo>
                    <a:cubicBezTo>
                      <a:pt x="26822" y="0"/>
                      <a:pt x="6820" y="101918"/>
                      <a:pt x="13487" y="124778"/>
                    </a:cubicBezTo>
                    <a:lnTo>
                      <a:pt x="152" y="124778"/>
                    </a:lnTo>
                    <a:cubicBezTo>
                      <a:pt x="152" y="124778"/>
                      <a:pt x="-3658" y="60960"/>
                      <a:pt x="26822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06" name="图形 67"/>
              <p:cNvGrpSpPr/>
              <p:nvPr/>
            </p:nvGrpSpPr>
            <p:grpSpPr>
              <a:xfrm>
                <a:off x="7725" y="3641"/>
                <a:ext cx="271" cy="259"/>
                <a:chOff x="4905319" y="3337402"/>
                <a:chExt cx="172399" cy="164241"/>
              </a:xfrm>
            </p:grpSpPr>
            <p:sp>
              <p:nvSpPr>
                <p:cNvPr id="107" name="任意多边形: 形状 97"/>
                <p:cNvSpPr/>
                <p:nvPr>
                  <p:custDataLst>
                    <p:tags r:id="rId56"/>
                  </p:custDataLst>
                </p:nvPr>
              </p:nvSpPr>
              <p:spPr>
                <a:xfrm>
                  <a:off x="490531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8" name="任意多边形: 形状 98"/>
                <p:cNvSpPr/>
                <p:nvPr>
                  <p:custDataLst>
                    <p:tags r:id="rId57"/>
                  </p:custDataLst>
                </p:nvPr>
              </p:nvSpPr>
              <p:spPr>
                <a:xfrm>
                  <a:off x="4979489" y="3418341"/>
                  <a:ext cx="19410" cy="19410"/>
                </a:xfrm>
                <a:custGeom>
                  <a:gdLst>
                    <a:gd name="connsiteX0" fmla="*/ 181 w 19410"/>
                    <a:gd name="connsiteY0" fmla="*/ 11611 h 19410"/>
                    <a:gd name="connsiteX1" fmla="*/ 11610 w 19410"/>
                    <a:gd name="connsiteY1" fmla="*/ 19230 h 19410"/>
                    <a:gd name="connsiteX2" fmla="*/ 19231 w 19410"/>
                    <a:gd name="connsiteY2" fmla="*/ 7801 h 19410"/>
                    <a:gd name="connsiteX3" fmla="*/ 7801 w 19410"/>
                    <a:gd name="connsiteY3" fmla="*/ 180 h 19410"/>
                    <a:gd name="connsiteX4" fmla="*/ 181 w 19410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410" h="19410">
                      <a:moveTo>
                        <a:pt x="181" y="11611"/>
                      </a:moveTo>
                      <a:cubicBezTo>
                        <a:pt x="1133" y="17326"/>
                        <a:pt x="6848" y="20183"/>
                        <a:pt x="11610" y="19230"/>
                      </a:cubicBezTo>
                      <a:cubicBezTo>
                        <a:pt x="17326" y="18278"/>
                        <a:pt x="20183" y="12563"/>
                        <a:pt x="19231" y="7801"/>
                      </a:cubicBezTo>
                      <a:cubicBezTo>
                        <a:pt x="18278" y="2086"/>
                        <a:pt x="12563" y="-772"/>
                        <a:pt x="7801" y="180"/>
                      </a:cubicBezTo>
                      <a:cubicBezTo>
                        <a:pt x="2085" y="180"/>
                        <a:pt x="-772" y="5896"/>
                        <a:pt x="181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09" name="任意多边形: 形状 100"/>
              <p:cNvSpPr/>
              <p:nvPr>
                <p:custDataLst>
                  <p:tags r:id="rId58"/>
                </p:custDataLst>
              </p:nvPr>
            </p:nvSpPr>
            <p:spPr>
              <a:xfrm>
                <a:off x="10568" y="3749"/>
                <a:ext cx="54" cy="253"/>
              </a:xfrm>
              <a:custGeom>
                <a:gdLst>
                  <a:gd name="connsiteX0" fmla="*/ 0 w 34290"/>
                  <a:gd name="connsiteY0" fmla="*/ 0 h 160972"/>
                  <a:gd name="connsiteX1" fmla="*/ 17145 w 34290"/>
                  <a:gd name="connsiteY1" fmla="*/ 160973 h 160972"/>
                  <a:gd name="connsiteX2" fmla="*/ 34290 w 34290"/>
                  <a:gd name="connsiteY2" fmla="*/ 160973 h 160972"/>
                  <a:gd name="connsiteX3" fmla="*/ 0 w 34290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3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10" name="图形 67"/>
              <p:cNvGrpSpPr/>
              <p:nvPr/>
            </p:nvGrpSpPr>
            <p:grpSpPr>
              <a:xfrm>
                <a:off x="10388" y="3537"/>
                <a:ext cx="348" cy="334"/>
                <a:chOff x="6596365" y="3271708"/>
                <a:chExt cx="220719" cy="211965"/>
              </a:xfrm>
            </p:grpSpPr>
            <p:sp>
              <p:nvSpPr>
                <p:cNvPr id="111" name="任意多边形: 形状 102"/>
                <p:cNvSpPr/>
                <p:nvPr>
                  <p:custDataLst>
                    <p:tags r:id="rId59"/>
                  </p:custDataLst>
                </p:nvPr>
              </p:nvSpPr>
              <p:spPr>
                <a:xfrm>
                  <a:off x="6596365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2" name="任意多边形: 形状 103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697556" y="3374283"/>
                  <a:ext cx="25611" cy="25611"/>
                </a:xfrm>
                <a:custGeom>
                  <a:gdLst>
                    <a:gd name="connsiteX0" fmla="*/ 25188 w 25611"/>
                    <a:gd name="connsiteY0" fmla="*/ 15663 h 25611"/>
                    <a:gd name="connsiteX1" fmla="*/ 9948 w 25611"/>
                    <a:gd name="connsiteY1" fmla="*/ 25188 h 25611"/>
                    <a:gd name="connsiteX2" fmla="*/ 423 w 25611"/>
                    <a:gd name="connsiteY2" fmla="*/ 9948 h 25611"/>
                    <a:gd name="connsiteX3" fmla="*/ 15663 w 25611"/>
                    <a:gd name="connsiteY3" fmla="*/ 423 h 25611"/>
                    <a:gd name="connsiteX4" fmla="*/ 25188 w 25611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611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7093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13" name="任意多边形: 形状 105"/>
              <p:cNvSpPr/>
              <p:nvPr>
                <p:custDataLst>
                  <p:tags r:id="rId61"/>
                </p:custDataLst>
              </p:nvPr>
            </p:nvSpPr>
            <p:spPr>
              <a:xfrm>
                <a:off x="11190" y="3806"/>
                <a:ext cx="42" cy="197"/>
              </a:xfrm>
              <a:custGeom>
                <a:gdLst>
                  <a:gd name="connsiteX0" fmla="*/ 26822 w 26822"/>
                  <a:gd name="connsiteY0" fmla="*/ 0 h 124777"/>
                  <a:gd name="connsiteX1" fmla="*/ 13487 w 26822"/>
                  <a:gd name="connsiteY1" fmla="*/ 124778 h 124777"/>
                  <a:gd name="connsiteX2" fmla="*/ 152 w 26822"/>
                  <a:gd name="connsiteY2" fmla="*/ 124778 h 124777"/>
                  <a:gd name="connsiteX3" fmla="*/ 26822 w 26822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822" h="124776">
                    <a:moveTo>
                      <a:pt x="26822" y="0"/>
                    </a:moveTo>
                    <a:cubicBezTo>
                      <a:pt x="26822" y="0"/>
                      <a:pt x="6820" y="101918"/>
                      <a:pt x="13487" y="124778"/>
                    </a:cubicBezTo>
                    <a:lnTo>
                      <a:pt x="152" y="124778"/>
                    </a:lnTo>
                    <a:cubicBezTo>
                      <a:pt x="152" y="124778"/>
                      <a:pt x="-3658" y="60960"/>
                      <a:pt x="26822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14" name="图形 67"/>
              <p:cNvGrpSpPr/>
              <p:nvPr/>
            </p:nvGrpSpPr>
            <p:grpSpPr>
              <a:xfrm>
                <a:off x="11100" y="3641"/>
                <a:ext cx="271" cy="259"/>
                <a:chOff x="7048444" y="3337402"/>
                <a:chExt cx="172399" cy="164241"/>
              </a:xfrm>
            </p:grpSpPr>
            <p:sp>
              <p:nvSpPr>
                <p:cNvPr id="115" name="任意多边形: 形状 107"/>
                <p:cNvSpPr/>
                <p:nvPr>
                  <p:custDataLst>
                    <p:tags r:id="rId62"/>
                  </p:custDataLst>
                </p:nvPr>
              </p:nvSpPr>
              <p:spPr>
                <a:xfrm>
                  <a:off x="7048444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7" name="任意多边形: 形状 108"/>
                <p:cNvSpPr/>
                <p:nvPr>
                  <p:custDataLst>
                    <p:tags r:id="rId63"/>
                  </p:custDataLst>
                </p:nvPr>
              </p:nvSpPr>
              <p:spPr>
                <a:xfrm>
                  <a:off x="7121695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18" name="任意多边形: 形状 110"/>
              <p:cNvSpPr/>
              <p:nvPr>
                <p:custDataLst>
                  <p:tags r:id="rId64"/>
                </p:custDataLst>
              </p:nvPr>
            </p:nvSpPr>
            <p:spPr>
              <a:xfrm>
                <a:off x="9844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8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19" name="图形 67"/>
              <p:cNvGrpSpPr/>
              <p:nvPr/>
            </p:nvGrpSpPr>
            <p:grpSpPr>
              <a:xfrm>
                <a:off x="9750" y="3641"/>
                <a:ext cx="271" cy="259"/>
                <a:chOff x="6191194" y="3337402"/>
                <a:chExt cx="172399" cy="164241"/>
              </a:xfrm>
            </p:grpSpPr>
            <p:sp>
              <p:nvSpPr>
                <p:cNvPr id="120" name="任意多边形: 形状 112"/>
                <p:cNvSpPr/>
                <p:nvPr>
                  <p:custDataLst>
                    <p:tags r:id="rId65"/>
                  </p:custDataLst>
                </p:nvPr>
              </p:nvSpPr>
              <p:spPr>
                <a:xfrm>
                  <a:off x="6191194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1" name="任意多边形: 形状 113"/>
                <p:cNvSpPr/>
                <p:nvPr>
                  <p:custDataLst>
                    <p:tags r:id="rId66"/>
                  </p:custDataLst>
                </p:nvPr>
              </p:nvSpPr>
              <p:spPr>
                <a:xfrm>
                  <a:off x="6265049" y="3418341"/>
                  <a:ext cx="19725" cy="19410"/>
                </a:xfrm>
                <a:custGeom>
                  <a:gdLst>
                    <a:gd name="connsiteX0" fmla="*/ 495 w 19725"/>
                    <a:gd name="connsiteY0" fmla="*/ 11611 h 19410"/>
                    <a:gd name="connsiteX1" fmla="*/ 11926 w 19725"/>
                    <a:gd name="connsiteY1" fmla="*/ 19230 h 19410"/>
                    <a:gd name="connsiteX2" fmla="*/ 19545 w 19725"/>
                    <a:gd name="connsiteY2" fmla="*/ 7801 h 19410"/>
                    <a:gd name="connsiteX3" fmla="*/ 8116 w 19725"/>
                    <a:gd name="connsiteY3" fmla="*/ 180 h 19410"/>
                    <a:gd name="connsiteX4" fmla="*/ 495 w 19725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725" h="19410">
                      <a:moveTo>
                        <a:pt x="495" y="11611"/>
                      </a:moveTo>
                      <a:cubicBezTo>
                        <a:pt x="1448" y="17326"/>
                        <a:pt x="7163" y="20183"/>
                        <a:pt x="11926" y="19230"/>
                      </a:cubicBezTo>
                      <a:cubicBezTo>
                        <a:pt x="17641" y="18278"/>
                        <a:pt x="20498" y="12563"/>
                        <a:pt x="19545" y="7801"/>
                      </a:cubicBezTo>
                      <a:cubicBezTo>
                        <a:pt x="18593" y="2086"/>
                        <a:pt x="12878" y="-772"/>
                        <a:pt x="8116" y="180"/>
                      </a:cubicBezTo>
                      <a:cubicBezTo>
                        <a:pt x="2401" y="180"/>
                        <a:pt x="-1409" y="5896"/>
                        <a:pt x="495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22" name="任意多边形: 形状 115"/>
              <p:cNvSpPr/>
              <p:nvPr>
                <p:custDataLst>
                  <p:tags r:id="rId67"/>
                </p:custDataLst>
              </p:nvPr>
            </p:nvSpPr>
            <p:spPr>
              <a:xfrm>
                <a:off x="12591" y="3749"/>
                <a:ext cx="55" cy="253"/>
              </a:xfrm>
              <a:custGeom>
                <a:gdLst>
                  <a:gd name="connsiteX0" fmla="*/ 0 w 34572"/>
                  <a:gd name="connsiteY0" fmla="*/ 0 h 160972"/>
                  <a:gd name="connsiteX1" fmla="*/ 17145 w 34572"/>
                  <a:gd name="connsiteY1" fmla="*/ 160973 h 160972"/>
                  <a:gd name="connsiteX2" fmla="*/ 34290 w 34572"/>
                  <a:gd name="connsiteY2" fmla="*/ 160973 h 160972"/>
                  <a:gd name="connsiteX3" fmla="*/ 0 w 34572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572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4290" y="160973"/>
                      <a:pt x="40005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23" name="图形 67"/>
              <p:cNvGrpSpPr/>
              <p:nvPr/>
            </p:nvGrpSpPr>
            <p:grpSpPr>
              <a:xfrm>
                <a:off x="12411" y="3537"/>
                <a:ext cx="348" cy="334"/>
                <a:chOff x="7881288" y="3271708"/>
                <a:chExt cx="220719" cy="211965"/>
              </a:xfrm>
            </p:grpSpPr>
            <p:sp>
              <p:nvSpPr>
                <p:cNvPr id="124" name="任意多边形: 形状 117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881288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6379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5" name="任意多边形: 形状 118"/>
                <p:cNvSpPr/>
                <p:nvPr>
                  <p:custDataLst>
                    <p:tags r:id="rId69"/>
                  </p:custDataLst>
                </p:nvPr>
              </p:nvSpPr>
              <p:spPr>
                <a:xfrm>
                  <a:off x="7983431" y="3374283"/>
                  <a:ext cx="25332" cy="25611"/>
                </a:xfrm>
                <a:custGeom>
                  <a:gdLst>
                    <a:gd name="connsiteX0" fmla="*/ 25188 w 25332"/>
                    <a:gd name="connsiteY0" fmla="*/ 15663 h 25611"/>
                    <a:gd name="connsiteX1" fmla="*/ 9948 w 25332"/>
                    <a:gd name="connsiteY1" fmla="*/ 25188 h 25611"/>
                    <a:gd name="connsiteX2" fmla="*/ 423 w 25332"/>
                    <a:gd name="connsiteY2" fmla="*/ 9948 h 25611"/>
                    <a:gd name="connsiteX3" fmla="*/ 15663 w 25332"/>
                    <a:gd name="connsiteY3" fmla="*/ 423 h 25611"/>
                    <a:gd name="connsiteX4" fmla="*/ 25188 w 25332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32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6141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26" name="组合 125"/>
              <p:cNvGrpSpPr/>
              <p:nvPr/>
            </p:nvGrpSpPr>
            <p:grpSpPr>
              <a:xfrm>
                <a:off x="13052" y="3528"/>
                <a:ext cx="356" cy="474"/>
                <a:chOff x="12961" y="4545"/>
                <a:chExt cx="806" cy="1072"/>
              </a:xfrm>
            </p:grpSpPr>
            <p:sp>
              <p:nvSpPr>
                <p:cNvPr id="127" name="任意多边形: 形状 120"/>
                <p:cNvSpPr/>
                <p:nvPr>
                  <p:custDataLst>
                    <p:tags r:id="rId70"/>
                  </p:custDataLst>
                </p:nvPr>
              </p:nvSpPr>
              <p:spPr>
                <a:xfrm>
                  <a:off x="13213" y="5031"/>
                  <a:ext cx="156" cy="587"/>
                </a:xfrm>
                <a:custGeom>
                  <a:gdLst>
                    <a:gd name="connsiteX0" fmla="*/ 26670 w 26670"/>
                    <a:gd name="connsiteY0" fmla="*/ 0 h 124777"/>
                    <a:gd name="connsiteX1" fmla="*/ 13335 w 26670"/>
                    <a:gd name="connsiteY1" fmla="*/ 124778 h 124777"/>
                    <a:gd name="connsiteX2" fmla="*/ 0 w 26670"/>
                    <a:gd name="connsiteY2" fmla="*/ 124778 h 124777"/>
                    <a:gd name="connsiteX3" fmla="*/ 26670 w 26670"/>
                    <a:gd name="connsiteY3" fmla="*/ 0 h 1247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6670" h="124776">
                      <a:moveTo>
                        <a:pt x="26670" y="0"/>
                      </a:moveTo>
                      <a:cubicBezTo>
                        <a:pt x="26670" y="0"/>
                        <a:pt x="6668" y="101918"/>
                        <a:pt x="13335" y="124778"/>
                      </a:cubicBezTo>
                      <a:lnTo>
                        <a:pt x="0" y="124778"/>
                      </a:lnTo>
                      <a:cubicBezTo>
                        <a:pt x="953" y="124778"/>
                        <a:pt x="-3810" y="60960"/>
                        <a:pt x="26670" y="0"/>
                      </a:cubicBezTo>
                      <a:close/>
                    </a:path>
                  </a:pathLst>
                </a:custGeom>
                <a:solidFill>
                  <a:srgbClr val="7FBE25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128" name="图形 67"/>
                <p:cNvGrpSpPr/>
                <p:nvPr/>
              </p:nvGrpSpPr>
              <p:grpSpPr>
                <a:xfrm>
                  <a:off x="12961" y="4545"/>
                  <a:ext cx="807" cy="772"/>
                  <a:chOff x="8333367" y="3337402"/>
                  <a:chExt cx="172399" cy="164241"/>
                </a:xfrm>
              </p:grpSpPr>
              <p:sp>
                <p:nvSpPr>
                  <p:cNvPr id="129" name="任意多边形: 形状 122"/>
                  <p:cNvSpPr/>
                  <p:nvPr>
                    <p:custDataLst>
                      <p:tags r:id="rId71"/>
                    </p:custDataLst>
                  </p:nvPr>
                </p:nvSpPr>
                <p:spPr>
                  <a:xfrm>
                    <a:off x="8333367" y="3337402"/>
                    <a:ext cx="172399" cy="164241"/>
                  </a:xfrm>
                  <a:custGeom>
                    <a:gdLst>
                      <a:gd name="connsiteX0" fmla="*/ 82923 w 172399"/>
                      <a:gd name="connsiteY0" fmla="*/ 104932 h 164241"/>
                      <a:gd name="connsiteX1" fmla="*/ 116260 w 172399"/>
                      <a:gd name="connsiteY1" fmla="*/ 163987 h 164241"/>
                      <a:gd name="connsiteX2" fmla="*/ 139120 w 172399"/>
                      <a:gd name="connsiteY2" fmla="*/ 123982 h 164241"/>
                      <a:gd name="connsiteX3" fmla="*/ 104831 w 172399"/>
                      <a:gd name="connsiteY3" fmla="*/ 92550 h 164241"/>
                      <a:gd name="connsiteX4" fmla="*/ 165790 w 172399"/>
                      <a:gd name="connsiteY4" fmla="*/ 98265 h 164241"/>
                      <a:gd name="connsiteX5" fmla="*/ 161028 w 172399"/>
                      <a:gd name="connsiteY5" fmla="*/ 60165 h 164241"/>
                      <a:gd name="connsiteX6" fmla="*/ 118165 w 172399"/>
                      <a:gd name="connsiteY6" fmla="*/ 61117 h 164241"/>
                      <a:gd name="connsiteX7" fmla="*/ 92448 w 172399"/>
                      <a:gd name="connsiteY7" fmla="*/ 76357 h 164241"/>
                      <a:gd name="connsiteX8" fmla="*/ 121976 w 172399"/>
                      <a:gd name="connsiteY8" fmla="*/ 21112 h 164241"/>
                      <a:gd name="connsiteX9" fmla="*/ 101973 w 172399"/>
                      <a:gd name="connsiteY9" fmla="*/ 157 h 164241"/>
                      <a:gd name="connsiteX10" fmla="*/ 70540 w 172399"/>
                      <a:gd name="connsiteY10" fmla="*/ 23017 h 164241"/>
                      <a:gd name="connsiteX11" fmla="*/ 77208 w 172399"/>
                      <a:gd name="connsiteY11" fmla="*/ 69690 h 164241"/>
                      <a:gd name="connsiteX12" fmla="*/ 27678 w 172399"/>
                      <a:gd name="connsiteY12" fmla="*/ 36352 h 164241"/>
                      <a:gd name="connsiteX13" fmla="*/ 55 w 172399"/>
                      <a:gd name="connsiteY13" fmla="*/ 62070 h 164241"/>
                      <a:gd name="connsiteX14" fmla="*/ 27678 w 172399"/>
                      <a:gd name="connsiteY14" fmla="*/ 88740 h 164241"/>
                      <a:gd name="connsiteX15" fmla="*/ 55301 w 172399"/>
                      <a:gd name="connsiteY15" fmla="*/ 89692 h 164241"/>
                      <a:gd name="connsiteX16" fmla="*/ 14343 w 172399"/>
                      <a:gd name="connsiteY16" fmla="*/ 123030 h 164241"/>
                      <a:gd name="connsiteX17" fmla="*/ 47680 w 172399"/>
                      <a:gd name="connsiteY17" fmla="*/ 153510 h 164241"/>
                      <a:gd name="connsiteX18" fmla="*/ 82923 w 172399"/>
                      <a:gd name="connsiteY18" fmla="*/ 104932 h 16424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2399" h="164241">
                        <a:moveTo>
                          <a:pt x="82923" y="104932"/>
                        </a:moveTo>
                        <a:cubicBezTo>
                          <a:pt x="82923" y="104932"/>
                          <a:pt x="89590" y="168750"/>
                          <a:pt x="116260" y="163987"/>
                        </a:cubicBezTo>
                        <a:cubicBezTo>
                          <a:pt x="142931" y="159225"/>
                          <a:pt x="143883" y="132555"/>
                          <a:pt x="139120" y="123982"/>
                        </a:cubicBezTo>
                        <a:cubicBezTo>
                          <a:pt x="134358" y="115410"/>
                          <a:pt x="114356" y="97312"/>
                          <a:pt x="104831" y="92550"/>
                        </a:cubicBezTo>
                        <a:cubicBezTo>
                          <a:pt x="104831" y="92550"/>
                          <a:pt x="150551" y="114457"/>
                          <a:pt x="165790" y="98265"/>
                        </a:cubicBezTo>
                        <a:cubicBezTo>
                          <a:pt x="181031" y="83025"/>
                          <a:pt x="165790" y="63022"/>
                          <a:pt x="161028" y="60165"/>
                        </a:cubicBezTo>
                        <a:cubicBezTo>
                          <a:pt x="157218" y="57307"/>
                          <a:pt x="142931" y="51592"/>
                          <a:pt x="118165" y="61117"/>
                        </a:cubicBezTo>
                        <a:cubicBezTo>
                          <a:pt x="104831" y="66832"/>
                          <a:pt x="92448" y="76357"/>
                          <a:pt x="92448" y="76357"/>
                        </a:cubicBezTo>
                        <a:cubicBezTo>
                          <a:pt x="92448" y="76357"/>
                          <a:pt x="123881" y="41115"/>
                          <a:pt x="121976" y="21112"/>
                        </a:cubicBezTo>
                        <a:cubicBezTo>
                          <a:pt x="120070" y="1110"/>
                          <a:pt x="109593" y="1110"/>
                          <a:pt x="101973" y="157"/>
                        </a:cubicBezTo>
                        <a:cubicBezTo>
                          <a:pt x="94353" y="-795"/>
                          <a:pt x="75303" y="2062"/>
                          <a:pt x="70540" y="23017"/>
                        </a:cubicBezTo>
                        <a:cubicBezTo>
                          <a:pt x="65778" y="43972"/>
                          <a:pt x="77208" y="69690"/>
                          <a:pt x="77208" y="69690"/>
                        </a:cubicBezTo>
                        <a:cubicBezTo>
                          <a:pt x="77208" y="69690"/>
                          <a:pt x="47680" y="37305"/>
                          <a:pt x="27678" y="36352"/>
                        </a:cubicBezTo>
                        <a:cubicBezTo>
                          <a:pt x="8628" y="35400"/>
                          <a:pt x="1008" y="53497"/>
                          <a:pt x="55" y="62070"/>
                        </a:cubicBezTo>
                        <a:cubicBezTo>
                          <a:pt x="-897" y="70642"/>
                          <a:pt x="10533" y="86835"/>
                          <a:pt x="27678" y="88740"/>
                        </a:cubicBezTo>
                        <a:cubicBezTo>
                          <a:pt x="44823" y="90645"/>
                          <a:pt x="55301" y="89692"/>
                          <a:pt x="55301" y="89692"/>
                        </a:cubicBezTo>
                        <a:cubicBezTo>
                          <a:pt x="55301" y="89692"/>
                          <a:pt x="20058" y="105885"/>
                          <a:pt x="14343" y="123030"/>
                        </a:cubicBezTo>
                        <a:cubicBezTo>
                          <a:pt x="8628" y="139222"/>
                          <a:pt x="36251" y="158272"/>
                          <a:pt x="47680" y="153510"/>
                        </a:cubicBezTo>
                        <a:cubicBezTo>
                          <a:pt x="61015" y="149700"/>
                          <a:pt x="75303" y="133507"/>
                          <a:pt x="82923" y="104932"/>
                        </a:cubicBezTo>
                        <a:close/>
                      </a:path>
                    </a:pathLst>
                  </a:custGeom>
                  <a:solidFill>
                    <a:srgbClr val="80D1D9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0" name="任意多边形: 形状 123"/>
                  <p:cNvSpPr/>
                  <p:nvPr>
                    <p:custDataLst>
                      <p:tags r:id="rId72"/>
                    </p:custDataLst>
                  </p:nvPr>
                </p:nvSpPr>
                <p:spPr>
                  <a:xfrm>
                    <a:off x="8407537" y="3418341"/>
                    <a:ext cx="19410" cy="19410"/>
                  </a:xfrm>
                  <a:custGeom>
                    <a:gdLst>
                      <a:gd name="connsiteX0" fmla="*/ 181 w 19410"/>
                      <a:gd name="connsiteY0" fmla="*/ 11611 h 19410"/>
                      <a:gd name="connsiteX1" fmla="*/ 11611 w 19410"/>
                      <a:gd name="connsiteY1" fmla="*/ 19230 h 19410"/>
                      <a:gd name="connsiteX2" fmla="*/ 19231 w 19410"/>
                      <a:gd name="connsiteY2" fmla="*/ 7801 h 19410"/>
                      <a:gd name="connsiteX3" fmla="*/ 7800 w 19410"/>
                      <a:gd name="connsiteY3" fmla="*/ 180 h 19410"/>
                      <a:gd name="connsiteX4" fmla="*/ 181 w 19410"/>
                      <a:gd name="connsiteY4" fmla="*/ 11611 h 194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410" h="19410">
                        <a:moveTo>
                          <a:pt x="181" y="11611"/>
                        </a:moveTo>
                        <a:cubicBezTo>
                          <a:pt x="1133" y="17326"/>
                          <a:pt x="6848" y="20183"/>
                          <a:pt x="11611" y="19230"/>
                        </a:cubicBezTo>
                        <a:cubicBezTo>
                          <a:pt x="17325" y="18278"/>
                          <a:pt x="20183" y="12563"/>
                          <a:pt x="19231" y="7801"/>
                        </a:cubicBezTo>
                        <a:cubicBezTo>
                          <a:pt x="18278" y="2086"/>
                          <a:pt x="12563" y="-772"/>
                          <a:pt x="7800" y="180"/>
                        </a:cubicBezTo>
                        <a:cubicBezTo>
                          <a:pt x="2085" y="180"/>
                          <a:pt x="-772" y="5896"/>
                          <a:pt x="181" y="11611"/>
                        </a:cubicBezTo>
                        <a:close/>
                      </a:path>
                    </a:pathLst>
                  </a:custGeom>
                  <a:solidFill>
                    <a:srgbClr val="F18628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131" name="任意多边形: 形状 125"/>
              <p:cNvSpPr/>
              <p:nvPr>
                <p:custDataLst>
                  <p:tags r:id="rId73"/>
                </p:custDataLst>
              </p:nvPr>
            </p:nvSpPr>
            <p:spPr>
              <a:xfrm>
                <a:off x="11869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8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32" name="图形 67"/>
              <p:cNvGrpSpPr/>
              <p:nvPr/>
            </p:nvGrpSpPr>
            <p:grpSpPr>
              <a:xfrm>
                <a:off x="11775" y="3641"/>
                <a:ext cx="271" cy="259"/>
                <a:chOff x="7477069" y="3337402"/>
                <a:chExt cx="172399" cy="164241"/>
              </a:xfrm>
            </p:grpSpPr>
            <p:sp>
              <p:nvSpPr>
                <p:cNvPr id="133" name="任意多边形: 形状 127"/>
                <p:cNvSpPr/>
                <p:nvPr>
                  <p:custDataLst>
                    <p:tags r:id="rId74"/>
                  </p:custDataLst>
                </p:nvPr>
              </p:nvSpPr>
              <p:spPr>
                <a:xfrm>
                  <a:off x="747706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34" name="任意多边形: 形状 128"/>
                <p:cNvSpPr/>
                <p:nvPr>
                  <p:custDataLst>
                    <p:tags r:id="rId75"/>
                  </p:custDataLst>
                </p:nvPr>
              </p:nvSpPr>
              <p:spPr>
                <a:xfrm>
                  <a:off x="7550320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35" name="任意多边形: 形状 129"/>
              <p:cNvSpPr/>
              <p:nvPr>
                <p:custDataLst>
                  <p:tags r:id="rId76"/>
                </p:custDataLst>
              </p:nvPr>
            </p:nvSpPr>
            <p:spPr>
              <a:xfrm>
                <a:off x="5653" y="4002"/>
                <a:ext cx="8064" cy="39"/>
              </a:xfrm>
              <a:custGeom>
                <a:gdLst>
                  <a:gd name="connsiteX0" fmla="*/ 5109210 w 5120744"/>
                  <a:gd name="connsiteY0" fmla="*/ 24765 h 24765"/>
                  <a:gd name="connsiteX1" fmla="*/ 12383 w 5120744"/>
                  <a:gd name="connsiteY1" fmla="*/ 24765 h 24765"/>
                  <a:gd name="connsiteX2" fmla="*/ 0 w 5120744"/>
                  <a:gd name="connsiteY2" fmla="*/ 12382 h 24765"/>
                  <a:gd name="connsiteX3" fmla="*/ 0 w 5120744"/>
                  <a:gd name="connsiteY3" fmla="*/ 12382 h 24765"/>
                  <a:gd name="connsiteX4" fmla="*/ 12383 w 5120744"/>
                  <a:gd name="connsiteY4" fmla="*/ 0 h 24765"/>
                  <a:gd name="connsiteX5" fmla="*/ 5108258 w 5120744"/>
                  <a:gd name="connsiteY5" fmla="*/ 0 h 24765"/>
                  <a:gd name="connsiteX6" fmla="*/ 5120640 w 5120744"/>
                  <a:gd name="connsiteY6" fmla="*/ 12382 h 24765"/>
                  <a:gd name="connsiteX7" fmla="*/ 5120640 w 5120744"/>
                  <a:gd name="connsiteY7" fmla="*/ 12382 h 24765"/>
                  <a:gd name="connsiteX8" fmla="*/ 5109210 w 5120744"/>
                  <a:gd name="connsiteY8" fmla="*/ 24765 h 247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120744" h="24765">
                    <a:moveTo>
                      <a:pt x="5109210" y="24765"/>
                    </a:moveTo>
                    <a:lnTo>
                      <a:pt x="12383" y="24765"/>
                    </a:lnTo>
                    <a:cubicBezTo>
                      <a:pt x="5715" y="24765"/>
                      <a:pt x="0" y="19050"/>
                      <a:pt x="0" y="12382"/>
                    </a:cubicBezTo>
                    <a:lnTo>
                      <a:pt x="0" y="12382"/>
                    </a:lnTo>
                    <a:cubicBezTo>
                      <a:pt x="0" y="5715"/>
                      <a:pt x="5715" y="0"/>
                      <a:pt x="12383" y="0"/>
                    </a:cubicBezTo>
                    <a:lnTo>
                      <a:pt x="5108258" y="0"/>
                    </a:lnTo>
                    <a:cubicBezTo>
                      <a:pt x="5114925" y="0"/>
                      <a:pt x="5120640" y="5715"/>
                      <a:pt x="5120640" y="12382"/>
                    </a:cubicBezTo>
                    <a:lnTo>
                      <a:pt x="5120640" y="12382"/>
                    </a:lnTo>
                    <a:cubicBezTo>
                      <a:pt x="5121593" y="19050"/>
                      <a:pt x="5115878" y="24765"/>
                      <a:pt x="5109210" y="24765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36" name="文本框 135"/>
          <p:cNvSpPr txBox="1"/>
          <p:nvPr/>
        </p:nvSpPr>
        <p:spPr>
          <a:xfrm>
            <a:off x="3359150" y="1482090"/>
            <a:ext cx="577850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</a:rPr>
              <a:t>看图，了解十字绣需要的工具与材料。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</a:endParaRPr>
          </a:p>
        </p:txBody>
      </p:sp>
    </p:spTree>
    <p:custDataLst>
      <p:tags r:id="rId7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新知导入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117465" y="1252855"/>
            <a:ext cx="1070419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     知识窗</a:t>
            </a:r>
            <a:endParaRPr lang="zh-CN"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7" name="图片 16" descr="额头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9925" y="1958340"/>
            <a:ext cx="9131935" cy="4090670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2460279" y="2788609"/>
            <a:ext cx="736155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 algn="l">
              <a:lnSpc>
                <a:spcPct val="150000"/>
              </a:lnSpc>
            </a:pPr>
            <a:r>
              <a:rPr lang="en-US" altLang="zh-CN" sz="2400" b="1">
                <a:solidFill>
                  <a:srgbClr val="1D41D5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</a:t>
            </a:r>
            <a:r>
              <a:rPr sz="2400" b="1">
                <a:solidFill>
                  <a:srgbClr val="1D41D5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水溶笔是一种在正常环境下能保持颜色，碰到水就消色且不留任何痕迹的记号笔,这种笔通常会在十字绣、刺绣等手工艺加工过程中用来作临时记号。</a:t>
            </a:r>
            <a:endParaRPr sz="2400" b="1">
              <a:solidFill>
                <a:srgbClr val="1D41D5"/>
              </a:solidFill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3324225" y="829310"/>
            <a:ext cx="5328920" cy="527050"/>
            <a:chOff x="5460" y="1054"/>
            <a:chExt cx="8392" cy="830"/>
          </a:xfrm>
        </p:grpSpPr>
        <p:grpSp>
          <p:nvGrpSpPr>
            <p:cNvPr id="5" name="组合 4"/>
            <p:cNvGrpSpPr/>
            <p:nvPr/>
          </p:nvGrpSpPr>
          <p:grpSpPr>
            <a:xfrm>
              <a:off x="5460" y="1054"/>
              <a:ext cx="8392" cy="822"/>
              <a:chOff x="4162425" y="353160"/>
              <a:chExt cx="5328920" cy="522212"/>
            </a:xfrm>
          </p:grpSpPr>
          <p:grpSp>
            <p:nvGrpSpPr>
              <p:cNvPr id="16" name="组合 15"/>
              <p:cNvGrpSpPr/>
              <p:nvPr/>
            </p:nvGrpSpPr>
            <p:grpSpPr>
              <a:xfrm>
                <a:off x="5348179" y="353238"/>
                <a:ext cx="2314792" cy="522134"/>
                <a:chOff x="4406900" y="508000"/>
                <a:chExt cx="3378200" cy="762000"/>
              </a:xfrm>
            </p:grpSpPr>
            <p:sp>
              <p:nvSpPr>
                <p:cNvPr id="6" name="椭圆 5"/>
                <p:cNvSpPr/>
                <p:nvPr/>
              </p:nvSpPr>
              <p:spPr>
                <a:xfrm>
                  <a:off x="4406900" y="508000"/>
                  <a:ext cx="762001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7" name="椭圆 6"/>
                <p:cNvSpPr/>
                <p:nvPr/>
              </p:nvSpPr>
              <p:spPr>
                <a:xfrm>
                  <a:off x="5278967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9" name="椭圆 18"/>
                <p:cNvSpPr/>
                <p:nvPr/>
              </p:nvSpPr>
              <p:spPr>
                <a:xfrm>
                  <a:off x="6151034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20" name="椭圆 19"/>
                <p:cNvSpPr/>
                <p:nvPr/>
              </p:nvSpPr>
              <p:spPr>
                <a:xfrm>
                  <a:off x="7023100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</p:grpSp>
          <p:grpSp>
            <p:nvGrpSpPr>
              <p:cNvPr id="22" name="组合 21"/>
              <p:cNvGrpSpPr/>
              <p:nvPr/>
            </p:nvGrpSpPr>
            <p:grpSpPr>
              <a:xfrm flipV="1">
                <a:off x="4162425" y="559690"/>
                <a:ext cx="5328920" cy="125182"/>
                <a:chOff x="3759200" y="659683"/>
                <a:chExt cx="5328920" cy="125182"/>
              </a:xfrm>
            </p:grpSpPr>
            <p:grpSp>
              <p:nvGrpSpPr>
                <p:cNvPr id="23" name="组合 22"/>
                <p:cNvGrpSpPr/>
                <p:nvPr/>
              </p:nvGrpSpPr>
              <p:grpSpPr>
                <a:xfrm>
                  <a:off x="8034020" y="659765"/>
                  <a:ext cx="1054100" cy="125100"/>
                  <a:chOff x="8034020" y="659765"/>
                  <a:chExt cx="1054100" cy="125100"/>
                </a:xfrm>
              </p:grpSpPr>
              <p:cxnSp>
                <p:nvCxnSpPr>
                  <p:cNvPr id="24" name="直接连接符 23"/>
                  <p:cNvCxnSpPr/>
                  <p:nvPr/>
                </p:nvCxnSpPr>
                <p:spPr>
                  <a:xfrm>
                    <a:off x="8034020" y="659765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5" name="直接连接符 24"/>
                  <p:cNvCxnSpPr/>
                  <p:nvPr/>
                </p:nvCxnSpPr>
                <p:spPr>
                  <a:xfrm>
                    <a:off x="8034020" y="784865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26" name="组合 25"/>
                <p:cNvGrpSpPr/>
                <p:nvPr/>
              </p:nvGrpSpPr>
              <p:grpSpPr>
                <a:xfrm flipH="1">
                  <a:off x="3759200" y="659683"/>
                  <a:ext cx="1054100" cy="114300"/>
                  <a:chOff x="7391400" y="673100"/>
                  <a:chExt cx="1054100" cy="114300"/>
                </a:xfrm>
              </p:grpSpPr>
              <p:cxnSp>
                <p:nvCxnSpPr>
                  <p:cNvPr id="27" name="直接连接符 26"/>
                  <p:cNvCxnSpPr/>
                  <p:nvPr/>
                </p:nvCxnSpPr>
                <p:spPr>
                  <a:xfrm>
                    <a:off x="7391400" y="673100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9" name="直接连接符 28"/>
                  <p:cNvCxnSpPr/>
                  <p:nvPr/>
                </p:nvCxnSpPr>
                <p:spPr>
                  <a:xfrm>
                    <a:off x="7391400" y="787400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30" name="文本框 29"/>
              <p:cNvSpPr txBox="1"/>
              <p:nvPr/>
            </p:nvSpPr>
            <p:spPr>
              <a:xfrm>
                <a:off x="5342564" y="36903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工 </a:t>
                </a:r>
                <a:endPara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31" name="文本框 30"/>
              <p:cNvSpPr txBox="1"/>
              <p:nvPr/>
            </p:nvSpPr>
            <p:spPr>
              <a:xfrm>
                <a:off x="5952187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具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32" name="文本框 31"/>
              <p:cNvSpPr txBox="1"/>
              <p:nvPr/>
            </p:nvSpPr>
            <p:spPr>
              <a:xfrm>
                <a:off x="6562299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与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33" name="文本框 32"/>
              <p:cNvSpPr txBox="1"/>
              <p:nvPr/>
            </p:nvSpPr>
            <p:spPr>
              <a:xfrm>
                <a:off x="7140307" y="353160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材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34" name="椭圆 33"/>
            <p:cNvSpPr/>
            <p:nvPr/>
          </p:nvSpPr>
          <p:spPr>
            <a:xfrm>
              <a:off x="11115" y="1062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11135" y="1098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料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0" y="4462780"/>
            <a:ext cx="3140710" cy="191579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330575" y="838835"/>
            <a:ext cx="5328920" cy="527050"/>
            <a:chOff x="5460" y="1054"/>
            <a:chExt cx="8392" cy="830"/>
          </a:xfrm>
        </p:grpSpPr>
        <p:grpSp>
          <p:nvGrpSpPr>
            <p:cNvPr id="5" name="组合 4"/>
            <p:cNvGrpSpPr/>
            <p:nvPr/>
          </p:nvGrpSpPr>
          <p:grpSpPr>
            <a:xfrm>
              <a:off x="5460" y="1054"/>
              <a:ext cx="8392" cy="822"/>
              <a:chOff x="4162425" y="353160"/>
              <a:chExt cx="5328920" cy="522212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5348179" y="353238"/>
                <a:ext cx="2314792" cy="522134"/>
                <a:chOff x="4406900" y="508000"/>
                <a:chExt cx="3378200" cy="762000"/>
              </a:xfrm>
            </p:grpSpPr>
            <p:sp>
              <p:nvSpPr>
                <p:cNvPr id="7" name="椭圆 6"/>
                <p:cNvSpPr/>
                <p:nvPr/>
              </p:nvSpPr>
              <p:spPr>
                <a:xfrm>
                  <a:off x="4406900" y="508000"/>
                  <a:ext cx="762001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8" name="椭圆 7"/>
                <p:cNvSpPr/>
                <p:nvPr/>
              </p:nvSpPr>
              <p:spPr>
                <a:xfrm>
                  <a:off x="5278967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1" name="椭圆 10"/>
                <p:cNvSpPr/>
                <p:nvPr/>
              </p:nvSpPr>
              <p:spPr>
                <a:xfrm>
                  <a:off x="6151034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2" name="椭圆 11"/>
                <p:cNvSpPr/>
                <p:nvPr/>
              </p:nvSpPr>
              <p:spPr>
                <a:xfrm>
                  <a:off x="7023100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</p:grpSp>
          <p:grpSp>
            <p:nvGrpSpPr>
              <p:cNvPr id="36" name="组合 35"/>
              <p:cNvGrpSpPr/>
              <p:nvPr/>
            </p:nvGrpSpPr>
            <p:grpSpPr>
              <a:xfrm flipV="1">
                <a:off x="4162425" y="559690"/>
                <a:ext cx="5328920" cy="125182"/>
                <a:chOff x="3759200" y="659683"/>
                <a:chExt cx="5328920" cy="125182"/>
              </a:xfrm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8034020" y="659765"/>
                  <a:ext cx="1054100" cy="125100"/>
                  <a:chOff x="8034020" y="659765"/>
                  <a:chExt cx="1054100" cy="125100"/>
                </a:xfrm>
              </p:grpSpPr>
              <p:cxnSp>
                <p:nvCxnSpPr>
                  <p:cNvPr id="38" name="直接连接符 37"/>
                  <p:cNvCxnSpPr/>
                  <p:nvPr/>
                </p:nvCxnSpPr>
                <p:spPr>
                  <a:xfrm>
                    <a:off x="8034020" y="659765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" name="直接连接符 38"/>
                  <p:cNvCxnSpPr/>
                  <p:nvPr/>
                </p:nvCxnSpPr>
                <p:spPr>
                  <a:xfrm>
                    <a:off x="8034020" y="784865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0" name="组合 39"/>
                <p:cNvGrpSpPr/>
                <p:nvPr/>
              </p:nvGrpSpPr>
              <p:grpSpPr>
                <a:xfrm flipH="1">
                  <a:off x="3759200" y="659683"/>
                  <a:ext cx="1054100" cy="114300"/>
                  <a:chOff x="7391400" y="673100"/>
                  <a:chExt cx="1054100" cy="114300"/>
                </a:xfrm>
              </p:grpSpPr>
              <p:cxnSp>
                <p:nvCxnSpPr>
                  <p:cNvPr id="41" name="直接连接符 40"/>
                  <p:cNvCxnSpPr/>
                  <p:nvPr/>
                </p:nvCxnSpPr>
                <p:spPr>
                  <a:xfrm>
                    <a:off x="7391400" y="673100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" name="直接连接符 41"/>
                  <p:cNvCxnSpPr/>
                  <p:nvPr/>
                </p:nvCxnSpPr>
                <p:spPr>
                  <a:xfrm>
                    <a:off x="7391400" y="787400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43" name="文本框 42"/>
              <p:cNvSpPr txBox="1"/>
              <p:nvPr/>
            </p:nvSpPr>
            <p:spPr>
              <a:xfrm>
                <a:off x="5342564" y="36903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活 </a:t>
                </a:r>
                <a:endPara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4" name="文本框 43"/>
              <p:cNvSpPr txBox="1"/>
              <p:nvPr/>
            </p:nvSpPr>
            <p:spPr>
              <a:xfrm>
                <a:off x="5952187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动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6562299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与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6" name="文本框 45"/>
              <p:cNvSpPr txBox="1"/>
              <p:nvPr/>
            </p:nvSpPr>
            <p:spPr>
              <a:xfrm>
                <a:off x="7140307" y="353160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过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47" name="椭圆 46"/>
            <p:cNvSpPr/>
            <p:nvPr/>
          </p:nvSpPr>
          <p:spPr>
            <a:xfrm>
              <a:off x="11115" y="1062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48" name="文本框 47"/>
            <p:cNvSpPr txBox="1"/>
            <p:nvPr/>
          </p:nvSpPr>
          <p:spPr>
            <a:xfrm>
              <a:off x="11135" y="1098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程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17" name="文本框 16"/>
          <p:cNvSpPr txBox="1"/>
          <p:nvPr/>
        </p:nvSpPr>
        <p:spPr>
          <a:xfrm>
            <a:off x="830580" y="2305411"/>
            <a:ext cx="7512050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2400" b="1">
                <a:solidFill>
                  <a:srgbClr val="1D41D5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</a:t>
            </a:r>
            <a:r>
              <a:rPr 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十字绣是一种在民间广泛流传的传统刺绣方法,因“十字挑花”技法而得名。它有泛哪些技法呢?工具和材料都准备好了,我们一起体验一下吧。</a:t>
            </a:r>
            <a:endParaRPr lang="zh-CN" sz="2400" b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266700">
              <a:lnSpc>
                <a:spcPct val="150000"/>
              </a:lnSpc>
            </a:pPr>
            <a:r>
              <a:rPr lang="zh-CN" sz="2400" b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十字绣最基础的针法有</a:t>
            </a:r>
            <a:r>
              <a:rPr lang="zh-CN" sz="2400" b="1">
                <a:solidFill>
                  <a:srgbClr val="1D41D5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全十字针、二分之一针、四分之一针和四分之三针等。</a:t>
            </a:r>
            <a:endParaRPr lang="zh-CN" sz="2400" b="1">
              <a:solidFill>
                <a:srgbClr val="1D41D5"/>
              </a:solidFill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2630" y="2279650"/>
            <a:ext cx="2857500" cy="2755900"/>
          </a:xfrm>
          <a:prstGeom prst="rect">
            <a:avLst/>
          </a:prstGeom>
        </p:spPr>
      </p:pic>
      <p:grpSp>
        <p:nvGrpSpPr>
          <p:cNvPr id="57" name="组合 56"/>
          <p:cNvGrpSpPr/>
          <p:nvPr/>
        </p:nvGrpSpPr>
        <p:grpSpPr>
          <a:xfrm>
            <a:off x="814705" y="1351280"/>
            <a:ext cx="10506710" cy="4543425"/>
            <a:chOff x="2872" y="2567"/>
            <a:chExt cx="13947" cy="6628"/>
          </a:xfrm>
        </p:grpSpPr>
        <p:grpSp>
          <p:nvGrpSpPr>
            <p:cNvPr id="122" name="组合 121" descr="7b0a202020202274657874626f78223a20227b5c2263617465676f72795f69645c223a31303535332c5c2269645c223a32303334353335317d220a7d0a"/>
            <p:cNvGrpSpPr/>
            <p:nvPr/>
          </p:nvGrpSpPr>
          <p:grpSpPr>
            <a:xfrm>
              <a:off x="2872" y="8265"/>
              <a:ext cx="13819" cy="930"/>
              <a:chOff x="5565" y="3528"/>
              <a:chExt cx="8064" cy="506"/>
            </a:xfrm>
          </p:grpSpPr>
          <p:sp>
            <p:nvSpPr>
              <p:cNvPr id="123" name="任意多边形: 形状 70"/>
              <p:cNvSpPr/>
              <p:nvPr>
                <p:custDataLst>
                  <p:tags r:id="rId4"/>
                </p:custDataLst>
              </p:nvPr>
            </p:nvSpPr>
            <p:spPr>
              <a:xfrm>
                <a:off x="6519" y="3749"/>
                <a:ext cx="54" cy="253"/>
              </a:xfrm>
              <a:custGeom>
                <a:gdLst>
                  <a:gd name="connsiteX0" fmla="*/ 0 w 34289"/>
                  <a:gd name="connsiteY0" fmla="*/ 0 h 160972"/>
                  <a:gd name="connsiteX1" fmla="*/ 17145 w 34289"/>
                  <a:gd name="connsiteY1" fmla="*/ 160973 h 160972"/>
                  <a:gd name="connsiteX2" fmla="*/ 34290 w 34289"/>
                  <a:gd name="connsiteY2" fmla="*/ 160973 h 160972"/>
                  <a:gd name="connsiteX3" fmla="*/ 0 w 34289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89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2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24" name="图形 67"/>
              <p:cNvGrpSpPr/>
              <p:nvPr/>
            </p:nvGrpSpPr>
            <p:grpSpPr>
              <a:xfrm>
                <a:off x="6339" y="3537"/>
                <a:ext cx="348" cy="334"/>
                <a:chOff x="4025568" y="3271708"/>
                <a:chExt cx="220719" cy="211965"/>
              </a:xfrm>
            </p:grpSpPr>
            <p:sp>
              <p:nvSpPr>
                <p:cNvPr id="125" name="任意多边形: 形状 72"/>
                <p:cNvSpPr/>
                <p:nvPr>
                  <p:custDataLst>
                    <p:tags r:id="rId5"/>
                  </p:custDataLst>
                </p:nvPr>
              </p:nvSpPr>
              <p:spPr>
                <a:xfrm>
                  <a:off x="4025568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8754" y="1081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2572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6" name="任意多边形: 形状 73"/>
                <p:cNvSpPr/>
                <p:nvPr>
                  <p:custDataLst>
                    <p:tags r:id="rId6"/>
                  </p:custDataLst>
                </p:nvPr>
              </p:nvSpPr>
              <p:spPr>
                <a:xfrm>
                  <a:off x="4126759" y="3374283"/>
                  <a:ext cx="25333" cy="25611"/>
                </a:xfrm>
                <a:custGeom>
                  <a:gdLst>
                    <a:gd name="connsiteX0" fmla="*/ 25188 w 25333"/>
                    <a:gd name="connsiteY0" fmla="*/ 15663 h 25611"/>
                    <a:gd name="connsiteX1" fmla="*/ 9948 w 25333"/>
                    <a:gd name="connsiteY1" fmla="*/ 25188 h 25611"/>
                    <a:gd name="connsiteX2" fmla="*/ 423 w 25333"/>
                    <a:gd name="connsiteY2" fmla="*/ 9948 h 25611"/>
                    <a:gd name="connsiteX3" fmla="*/ 15663 w 25333"/>
                    <a:gd name="connsiteY3" fmla="*/ 423 h 25611"/>
                    <a:gd name="connsiteX4" fmla="*/ 25188 w 25333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33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6141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27" name="任意多边形: 形状 75"/>
              <p:cNvSpPr/>
              <p:nvPr>
                <p:custDataLst>
                  <p:tags r:id="rId7"/>
                </p:custDataLst>
              </p:nvPr>
            </p:nvSpPr>
            <p:spPr>
              <a:xfrm>
                <a:off x="7139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7" y="101918"/>
                      <a:pt x="13335" y="124778"/>
                    </a:cubicBezTo>
                    <a:lnTo>
                      <a:pt x="0" y="124778"/>
                    </a:lnTo>
                    <a:cubicBezTo>
                      <a:pt x="952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28" name="图形 67"/>
              <p:cNvGrpSpPr/>
              <p:nvPr/>
            </p:nvGrpSpPr>
            <p:grpSpPr>
              <a:xfrm>
                <a:off x="7051" y="3641"/>
                <a:ext cx="271" cy="259"/>
                <a:chOff x="4477647" y="3337402"/>
                <a:chExt cx="172399" cy="164241"/>
              </a:xfrm>
            </p:grpSpPr>
            <p:sp>
              <p:nvSpPr>
                <p:cNvPr id="129" name="任意多边形: 形状 77"/>
                <p:cNvSpPr/>
                <p:nvPr>
                  <p:custDataLst>
                    <p:tags r:id="rId8"/>
                  </p:custDataLst>
                </p:nvPr>
              </p:nvSpPr>
              <p:spPr>
                <a:xfrm>
                  <a:off x="4477647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0063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30" name="任意多边形: 形状 78"/>
                <p:cNvSpPr/>
                <p:nvPr>
                  <p:custDataLst>
                    <p:tags r:id="rId9"/>
                  </p:custDataLst>
                </p:nvPr>
              </p:nvSpPr>
              <p:spPr>
                <a:xfrm>
                  <a:off x="4550898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1" name="组合 130"/>
              <p:cNvGrpSpPr/>
              <p:nvPr/>
            </p:nvGrpSpPr>
            <p:grpSpPr>
              <a:xfrm>
                <a:off x="5835" y="3544"/>
                <a:ext cx="367" cy="459"/>
                <a:chOff x="5446" y="4673"/>
                <a:chExt cx="756" cy="945"/>
              </a:xfrm>
            </p:grpSpPr>
            <p:sp>
              <p:nvSpPr>
                <p:cNvPr id="132" name="任意多边形: 形状 80"/>
                <p:cNvSpPr/>
                <p:nvPr>
                  <p:custDataLst>
                    <p:tags r:id="rId10"/>
                  </p:custDataLst>
                </p:nvPr>
              </p:nvSpPr>
              <p:spPr>
                <a:xfrm>
                  <a:off x="5718" y="5066"/>
                  <a:ext cx="120" cy="552"/>
                </a:xfrm>
                <a:custGeom>
                  <a:gdLst>
                    <a:gd name="connsiteX0" fmla="*/ 26670 w 26670"/>
                    <a:gd name="connsiteY0" fmla="*/ 0 h 124777"/>
                    <a:gd name="connsiteX1" fmla="*/ 13335 w 26670"/>
                    <a:gd name="connsiteY1" fmla="*/ 124778 h 124777"/>
                    <a:gd name="connsiteX2" fmla="*/ 0 w 26670"/>
                    <a:gd name="connsiteY2" fmla="*/ 124778 h 124777"/>
                    <a:gd name="connsiteX3" fmla="*/ 26670 w 26670"/>
                    <a:gd name="connsiteY3" fmla="*/ 0 h 1247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6670" h="124776">
                      <a:moveTo>
                        <a:pt x="26670" y="0"/>
                      </a:moveTo>
                      <a:cubicBezTo>
                        <a:pt x="26670" y="0"/>
                        <a:pt x="6668" y="101918"/>
                        <a:pt x="13335" y="124778"/>
                      </a:cubicBezTo>
                      <a:lnTo>
                        <a:pt x="0" y="124778"/>
                      </a:lnTo>
                      <a:cubicBezTo>
                        <a:pt x="953" y="124778"/>
                        <a:pt x="-3810" y="60960"/>
                        <a:pt x="26670" y="0"/>
                      </a:cubicBezTo>
                      <a:close/>
                    </a:path>
                  </a:pathLst>
                </a:custGeom>
                <a:solidFill>
                  <a:srgbClr val="7FBE25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133" name="图形 67"/>
                <p:cNvGrpSpPr/>
                <p:nvPr/>
              </p:nvGrpSpPr>
              <p:grpSpPr>
                <a:xfrm>
                  <a:off x="5446" y="4673"/>
                  <a:ext cx="757" cy="727"/>
                  <a:chOff x="3621349" y="3337402"/>
                  <a:chExt cx="171447" cy="164241"/>
                </a:xfrm>
              </p:grpSpPr>
              <p:sp>
                <p:nvSpPr>
                  <p:cNvPr id="134" name="任意多边形: 形状 82"/>
                  <p:cNvSpPr/>
                  <p:nvPr>
                    <p:custDataLst>
                      <p:tags r:id="rId11"/>
                    </p:custDataLst>
                  </p:nvPr>
                </p:nvSpPr>
                <p:spPr>
                  <a:xfrm>
                    <a:off x="3621349" y="3337402"/>
                    <a:ext cx="171447" cy="164241"/>
                  </a:xfrm>
                  <a:custGeom>
                    <a:gdLst>
                      <a:gd name="connsiteX0" fmla="*/ 81970 w 171447"/>
                      <a:gd name="connsiteY0" fmla="*/ 104932 h 164241"/>
                      <a:gd name="connsiteX1" fmla="*/ 115308 w 171447"/>
                      <a:gd name="connsiteY1" fmla="*/ 163987 h 164241"/>
                      <a:gd name="connsiteX2" fmla="*/ 138168 w 171447"/>
                      <a:gd name="connsiteY2" fmla="*/ 123982 h 164241"/>
                      <a:gd name="connsiteX3" fmla="*/ 103878 w 171447"/>
                      <a:gd name="connsiteY3" fmla="*/ 92550 h 164241"/>
                      <a:gd name="connsiteX4" fmla="*/ 164838 w 171447"/>
                      <a:gd name="connsiteY4" fmla="*/ 98265 h 164241"/>
                      <a:gd name="connsiteX5" fmla="*/ 160075 w 171447"/>
                      <a:gd name="connsiteY5" fmla="*/ 60165 h 164241"/>
                      <a:gd name="connsiteX6" fmla="*/ 117213 w 171447"/>
                      <a:gd name="connsiteY6" fmla="*/ 61117 h 164241"/>
                      <a:gd name="connsiteX7" fmla="*/ 91495 w 171447"/>
                      <a:gd name="connsiteY7" fmla="*/ 76357 h 164241"/>
                      <a:gd name="connsiteX8" fmla="*/ 121023 w 171447"/>
                      <a:gd name="connsiteY8" fmla="*/ 21112 h 164241"/>
                      <a:gd name="connsiteX9" fmla="*/ 101973 w 171447"/>
                      <a:gd name="connsiteY9" fmla="*/ 157 h 164241"/>
                      <a:gd name="connsiteX10" fmla="*/ 70540 w 171447"/>
                      <a:gd name="connsiteY10" fmla="*/ 23017 h 164241"/>
                      <a:gd name="connsiteX11" fmla="*/ 77208 w 171447"/>
                      <a:gd name="connsiteY11" fmla="*/ 69690 h 164241"/>
                      <a:gd name="connsiteX12" fmla="*/ 27678 w 171447"/>
                      <a:gd name="connsiteY12" fmla="*/ 36352 h 164241"/>
                      <a:gd name="connsiteX13" fmla="*/ 55 w 171447"/>
                      <a:gd name="connsiteY13" fmla="*/ 62070 h 164241"/>
                      <a:gd name="connsiteX14" fmla="*/ 27678 w 171447"/>
                      <a:gd name="connsiteY14" fmla="*/ 88740 h 164241"/>
                      <a:gd name="connsiteX15" fmla="*/ 55300 w 171447"/>
                      <a:gd name="connsiteY15" fmla="*/ 89692 h 164241"/>
                      <a:gd name="connsiteX16" fmla="*/ 14343 w 171447"/>
                      <a:gd name="connsiteY16" fmla="*/ 123030 h 164241"/>
                      <a:gd name="connsiteX17" fmla="*/ 47680 w 171447"/>
                      <a:gd name="connsiteY17" fmla="*/ 153510 h 164241"/>
                      <a:gd name="connsiteX18" fmla="*/ 81970 w 171447"/>
                      <a:gd name="connsiteY18" fmla="*/ 104932 h 16424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1447" h="164241">
                        <a:moveTo>
                          <a:pt x="81970" y="104932"/>
                        </a:moveTo>
                        <a:cubicBezTo>
                          <a:pt x="81970" y="104932"/>
                          <a:pt x="88638" y="168750"/>
                          <a:pt x="115308" y="163987"/>
                        </a:cubicBezTo>
                        <a:cubicBezTo>
                          <a:pt x="141978" y="159225"/>
                          <a:pt x="142930" y="132555"/>
                          <a:pt x="138168" y="123982"/>
                        </a:cubicBezTo>
                        <a:cubicBezTo>
                          <a:pt x="133405" y="115410"/>
                          <a:pt x="113403" y="97312"/>
                          <a:pt x="103878" y="92550"/>
                        </a:cubicBezTo>
                        <a:cubicBezTo>
                          <a:pt x="103878" y="92550"/>
                          <a:pt x="149598" y="114457"/>
                          <a:pt x="164838" y="98265"/>
                        </a:cubicBezTo>
                        <a:cubicBezTo>
                          <a:pt x="180078" y="83025"/>
                          <a:pt x="164838" y="63022"/>
                          <a:pt x="160075" y="60165"/>
                        </a:cubicBezTo>
                        <a:cubicBezTo>
                          <a:pt x="156265" y="57307"/>
                          <a:pt x="141978" y="51592"/>
                          <a:pt x="117213" y="61117"/>
                        </a:cubicBezTo>
                        <a:cubicBezTo>
                          <a:pt x="103878" y="66832"/>
                          <a:pt x="91495" y="76357"/>
                          <a:pt x="91495" y="76357"/>
                        </a:cubicBezTo>
                        <a:cubicBezTo>
                          <a:pt x="91495" y="76357"/>
                          <a:pt x="122928" y="41115"/>
                          <a:pt x="121023" y="21112"/>
                        </a:cubicBezTo>
                        <a:cubicBezTo>
                          <a:pt x="120070" y="1110"/>
                          <a:pt x="109593" y="1110"/>
                          <a:pt x="101973" y="157"/>
                        </a:cubicBezTo>
                        <a:cubicBezTo>
                          <a:pt x="94353" y="-795"/>
                          <a:pt x="75303" y="2062"/>
                          <a:pt x="70540" y="23017"/>
                        </a:cubicBezTo>
                        <a:cubicBezTo>
                          <a:pt x="65778" y="43972"/>
                          <a:pt x="77208" y="69690"/>
                          <a:pt x="77208" y="69690"/>
                        </a:cubicBezTo>
                        <a:cubicBezTo>
                          <a:pt x="77208" y="69690"/>
                          <a:pt x="47680" y="37305"/>
                          <a:pt x="27678" y="36352"/>
                        </a:cubicBezTo>
                        <a:cubicBezTo>
                          <a:pt x="8628" y="35400"/>
                          <a:pt x="1008" y="53497"/>
                          <a:pt x="55" y="62070"/>
                        </a:cubicBezTo>
                        <a:cubicBezTo>
                          <a:pt x="-897" y="70642"/>
                          <a:pt x="10533" y="86835"/>
                          <a:pt x="27678" y="88740"/>
                        </a:cubicBezTo>
                        <a:cubicBezTo>
                          <a:pt x="44823" y="90645"/>
                          <a:pt x="55300" y="89692"/>
                          <a:pt x="55300" y="89692"/>
                        </a:cubicBezTo>
                        <a:cubicBezTo>
                          <a:pt x="55300" y="89692"/>
                          <a:pt x="20058" y="105885"/>
                          <a:pt x="14343" y="123030"/>
                        </a:cubicBezTo>
                        <a:cubicBezTo>
                          <a:pt x="8628" y="139222"/>
                          <a:pt x="36250" y="158272"/>
                          <a:pt x="47680" y="153510"/>
                        </a:cubicBezTo>
                        <a:cubicBezTo>
                          <a:pt x="60063" y="149700"/>
                          <a:pt x="73398" y="133507"/>
                          <a:pt x="81970" y="104932"/>
                        </a:cubicBezTo>
                        <a:close/>
                      </a:path>
                    </a:pathLst>
                  </a:custGeom>
                  <a:solidFill>
                    <a:srgbClr val="F7B2D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5" name="任意多边形: 形状 83"/>
                  <p:cNvSpPr/>
                  <p:nvPr>
                    <p:custDataLst>
                      <p:tags r:id="rId12"/>
                    </p:custDataLst>
                  </p:nvPr>
                </p:nvSpPr>
                <p:spPr>
                  <a:xfrm>
                    <a:off x="3693648" y="3418341"/>
                    <a:ext cx="19377" cy="19410"/>
                  </a:xfrm>
                  <a:custGeom>
                    <a:gdLst>
                      <a:gd name="connsiteX0" fmla="*/ 147 w 19377"/>
                      <a:gd name="connsiteY0" fmla="*/ 11611 h 19410"/>
                      <a:gd name="connsiteX1" fmla="*/ 11577 w 19377"/>
                      <a:gd name="connsiteY1" fmla="*/ 19230 h 19410"/>
                      <a:gd name="connsiteX2" fmla="*/ 19197 w 19377"/>
                      <a:gd name="connsiteY2" fmla="*/ 7801 h 19410"/>
                      <a:gd name="connsiteX3" fmla="*/ 7767 w 19377"/>
                      <a:gd name="connsiteY3" fmla="*/ 180 h 19410"/>
                      <a:gd name="connsiteX4" fmla="*/ 147 w 19377"/>
                      <a:gd name="connsiteY4" fmla="*/ 11611 h 194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377" h="19410">
                        <a:moveTo>
                          <a:pt x="147" y="11611"/>
                        </a:moveTo>
                        <a:cubicBezTo>
                          <a:pt x="1099" y="17326"/>
                          <a:pt x="6814" y="20183"/>
                          <a:pt x="11577" y="19230"/>
                        </a:cubicBezTo>
                        <a:cubicBezTo>
                          <a:pt x="17292" y="18278"/>
                          <a:pt x="20149" y="12563"/>
                          <a:pt x="19197" y="7801"/>
                        </a:cubicBezTo>
                        <a:cubicBezTo>
                          <a:pt x="18244" y="2086"/>
                          <a:pt x="12529" y="-772"/>
                          <a:pt x="7767" y="180"/>
                        </a:cubicBezTo>
                        <a:cubicBezTo>
                          <a:pt x="3004" y="180"/>
                          <a:pt x="-806" y="5896"/>
                          <a:pt x="147" y="11611"/>
                        </a:cubicBezTo>
                        <a:close/>
                      </a:path>
                    </a:pathLst>
                  </a:custGeom>
                  <a:solidFill>
                    <a:srgbClr val="FCD6F0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136" name="任意多边形: 形状 85"/>
              <p:cNvSpPr/>
              <p:nvPr>
                <p:custDataLst>
                  <p:tags r:id="rId13"/>
                </p:custDataLst>
              </p:nvPr>
            </p:nvSpPr>
            <p:spPr>
              <a:xfrm>
                <a:off x="8543" y="3749"/>
                <a:ext cx="54" cy="253"/>
              </a:xfrm>
              <a:custGeom>
                <a:gdLst>
                  <a:gd name="connsiteX0" fmla="*/ 0 w 34290"/>
                  <a:gd name="connsiteY0" fmla="*/ 0 h 160972"/>
                  <a:gd name="connsiteX1" fmla="*/ 17145 w 34290"/>
                  <a:gd name="connsiteY1" fmla="*/ 160973 h 160972"/>
                  <a:gd name="connsiteX2" fmla="*/ 34290 w 34290"/>
                  <a:gd name="connsiteY2" fmla="*/ 160973 h 160972"/>
                  <a:gd name="connsiteX3" fmla="*/ 0 w 34290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" h="160972">
                    <a:moveTo>
                      <a:pt x="0" y="0"/>
                    </a:moveTo>
                    <a:cubicBezTo>
                      <a:pt x="0" y="0"/>
                      <a:pt x="25717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3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37" name="图形 67"/>
              <p:cNvGrpSpPr/>
              <p:nvPr/>
            </p:nvGrpSpPr>
            <p:grpSpPr>
              <a:xfrm>
                <a:off x="8363" y="3537"/>
                <a:ext cx="348" cy="334"/>
                <a:chOff x="5310490" y="3271708"/>
                <a:chExt cx="220719" cy="211965"/>
              </a:xfrm>
            </p:grpSpPr>
            <p:sp>
              <p:nvSpPr>
                <p:cNvPr id="138" name="任意多边形: 形状 87"/>
                <p:cNvSpPr/>
                <p:nvPr>
                  <p:custDataLst>
                    <p:tags r:id="rId14"/>
                  </p:custDataLst>
                </p:nvPr>
              </p:nvSpPr>
              <p:spPr>
                <a:xfrm>
                  <a:off x="5310490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39" name="任意多边形: 形状 88"/>
                <p:cNvSpPr/>
                <p:nvPr>
                  <p:custDataLst>
                    <p:tags r:id="rId15"/>
                  </p:custDataLst>
                </p:nvPr>
              </p:nvSpPr>
              <p:spPr>
                <a:xfrm>
                  <a:off x="5411681" y="3374283"/>
                  <a:ext cx="25611" cy="25611"/>
                </a:xfrm>
                <a:custGeom>
                  <a:gdLst>
                    <a:gd name="connsiteX0" fmla="*/ 25188 w 25611"/>
                    <a:gd name="connsiteY0" fmla="*/ 15663 h 25611"/>
                    <a:gd name="connsiteX1" fmla="*/ 9948 w 25611"/>
                    <a:gd name="connsiteY1" fmla="*/ 25188 h 25611"/>
                    <a:gd name="connsiteX2" fmla="*/ 423 w 25611"/>
                    <a:gd name="connsiteY2" fmla="*/ 9948 h 25611"/>
                    <a:gd name="connsiteX3" fmla="*/ 15663 w 25611"/>
                    <a:gd name="connsiteY3" fmla="*/ 423 h 25611"/>
                    <a:gd name="connsiteX4" fmla="*/ 25188 w 25611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611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7093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40" name="任意多边形: 形状 90"/>
              <p:cNvSpPr/>
              <p:nvPr>
                <p:custDataLst>
                  <p:tags r:id="rId16"/>
                </p:custDataLst>
              </p:nvPr>
            </p:nvSpPr>
            <p:spPr>
              <a:xfrm>
                <a:off x="9165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7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41" name="图形 67"/>
              <p:cNvGrpSpPr/>
              <p:nvPr/>
            </p:nvGrpSpPr>
            <p:grpSpPr>
              <a:xfrm>
                <a:off x="9075" y="3641"/>
                <a:ext cx="271" cy="259"/>
                <a:chOff x="5762569" y="3337402"/>
                <a:chExt cx="172399" cy="164241"/>
              </a:xfrm>
            </p:grpSpPr>
            <p:sp>
              <p:nvSpPr>
                <p:cNvPr id="142" name="任意多边形: 形状 92"/>
                <p:cNvSpPr/>
                <p:nvPr>
                  <p:custDataLst>
                    <p:tags r:id="rId17"/>
                  </p:custDataLst>
                </p:nvPr>
              </p:nvSpPr>
              <p:spPr>
                <a:xfrm>
                  <a:off x="576256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43" name="任意多边形: 形状 93"/>
                <p:cNvSpPr/>
                <p:nvPr>
                  <p:custDataLst>
                    <p:tags r:id="rId18"/>
                  </p:custDataLst>
                </p:nvPr>
              </p:nvSpPr>
              <p:spPr>
                <a:xfrm>
                  <a:off x="5836739" y="3418341"/>
                  <a:ext cx="19410" cy="19410"/>
                </a:xfrm>
                <a:custGeom>
                  <a:gdLst>
                    <a:gd name="connsiteX0" fmla="*/ 181 w 19410"/>
                    <a:gd name="connsiteY0" fmla="*/ 11611 h 19410"/>
                    <a:gd name="connsiteX1" fmla="*/ 11610 w 19410"/>
                    <a:gd name="connsiteY1" fmla="*/ 19230 h 19410"/>
                    <a:gd name="connsiteX2" fmla="*/ 19231 w 19410"/>
                    <a:gd name="connsiteY2" fmla="*/ 7801 h 19410"/>
                    <a:gd name="connsiteX3" fmla="*/ 7801 w 19410"/>
                    <a:gd name="connsiteY3" fmla="*/ 180 h 19410"/>
                    <a:gd name="connsiteX4" fmla="*/ 181 w 19410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410" h="19410">
                      <a:moveTo>
                        <a:pt x="181" y="11611"/>
                      </a:moveTo>
                      <a:cubicBezTo>
                        <a:pt x="1133" y="17326"/>
                        <a:pt x="6848" y="20183"/>
                        <a:pt x="11610" y="19230"/>
                      </a:cubicBezTo>
                      <a:cubicBezTo>
                        <a:pt x="17326" y="18278"/>
                        <a:pt x="20183" y="12563"/>
                        <a:pt x="19231" y="7801"/>
                      </a:cubicBezTo>
                      <a:cubicBezTo>
                        <a:pt x="18278" y="2086"/>
                        <a:pt x="12563" y="-772"/>
                        <a:pt x="7801" y="180"/>
                      </a:cubicBezTo>
                      <a:cubicBezTo>
                        <a:pt x="2085" y="180"/>
                        <a:pt x="-772" y="5896"/>
                        <a:pt x="181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44" name="任意多边形: 形状 95"/>
              <p:cNvSpPr/>
              <p:nvPr>
                <p:custDataLst>
                  <p:tags r:id="rId19"/>
                </p:custDataLst>
              </p:nvPr>
            </p:nvSpPr>
            <p:spPr>
              <a:xfrm>
                <a:off x="7821" y="3806"/>
                <a:ext cx="42" cy="197"/>
              </a:xfrm>
              <a:custGeom>
                <a:gdLst>
                  <a:gd name="connsiteX0" fmla="*/ 26822 w 26822"/>
                  <a:gd name="connsiteY0" fmla="*/ 0 h 124777"/>
                  <a:gd name="connsiteX1" fmla="*/ 13487 w 26822"/>
                  <a:gd name="connsiteY1" fmla="*/ 124778 h 124777"/>
                  <a:gd name="connsiteX2" fmla="*/ 152 w 26822"/>
                  <a:gd name="connsiteY2" fmla="*/ 124778 h 124777"/>
                  <a:gd name="connsiteX3" fmla="*/ 26822 w 26822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822" h="124776">
                    <a:moveTo>
                      <a:pt x="26822" y="0"/>
                    </a:moveTo>
                    <a:cubicBezTo>
                      <a:pt x="26822" y="0"/>
                      <a:pt x="6820" y="101918"/>
                      <a:pt x="13487" y="124778"/>
                    </a:cubicBezTo>
                    <a:lnTo>
                      <a:pt x="152" y="124778"/>
                    </a:lnTo>
                    <a:cubicBezTo>
                      <a:pt x="152" y="124778"/>
                      <a:pt x="-3658" y="60960"/>
                      <a:pt x="26822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45" name="图形 67"/>
              <p:cNvGrpSpPr/>
              <p:nvPr/>
            </p:nvGrpSpPr>
            <p:grpSpPr>
              <a:xfrm>
                <a:off x="7725" y="3641"/>
                <a:ext cx="271" cy="259"/>
                <a:chOff x="4905319" y="3337402"/>
                <a:chExt cx="172399" cy="164241"/>
              </a:xfrm>
            </p:grpSpPr>
            <p:sp>
              <p:nvSpPr>
                <p:cNvPr id="146" name="任意多边形: 形状 97"/>
                <p:cNvSpPr/>
                <p:nvPr>
                  <p:custDataLst>
                    <p:tags r:id="rId20"/>
                  </p:custDataLst>
                </p:nvPr>
              </p:nvSpPr>
              <p:spPr>
                <a:xfrm>
                  <a:off x="490531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47" name="任意多边形: 形状 98"/>
                <p:cNvSpPr/>
                <p:nvPr>
                  <p:custDataLst>
                    <p:tags r:id="rId21"/>
                  </p:custDataLst>
                </p:nvPr>
              </p:nvSpPr>
              <p:spPr>
                <a:xfrm>
                  <a:off x="4979489" y="3418341"/>
                  <a:ext cx="19410" cy="19410"/>
                </a:xfrm>
                <a:custGeom>
                  <a:gdLst>
                    <a:gd name="connsiteX0" fmla="*/ 181 w 19410"/>
                    <a:gd name="connsiteY0" fmla="*/ 11611 h 19410"/>
                    <a:gd name="connsiteX1" fmla="*/ 11610 w 19410"/>
                    <a:gd name="connsiteY1" fmla="*/ 19230 h 19410"/>
                    <a:gd name="connsiteX2" fmla="*/ 19231 w 19410"/>
                    <a:gd name="connsiteY2" fmla="*/ 7801 h 19410"/>
                    <a:gd name="connsiteX3" fmla="*/ 7801 w 19410"/>
                    <a:gd name="connsiteY3" fmla="*/ 180 h 19410"/>
                    <a:gd name="connsiteX4" fmla="*/ 181 w 19410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410" h="19410">
                      <a:moveTo>
                        <a:pt x="181" y="11611"/>
                      </a:moveTo>
                      <a:cubicBezTo>
                        <a:pt x="1133" y="17326"/>
                        <a:pt x="6848" y="20183"/>
                        <a:pt x="11610" y="19230"/>
                      </a:cubicBezTo>
                      <a:cubicBezTo>
                        <a:pt x="17326" y="18278"/>
                        <a:pt x="20183" y="12563"/>
                        <a:pt x="19231" y="7801"/>
                      </a:cubicBezTo>
                      <a:cubicBezTo>
                        <a:pt x="18278" y="2086"/>
                        <a:pt x="12563" y="-772"/>
                        <a:pt x="7801" y="180"/>
                      </a:cubicBezTo>
                      <a:cubicBezTo>
                        <a:pt x="2085" y="180"/>
                        <a:pt x="-772" y="5896"/>
                        <a:pt x="181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48" name="任意多边形: 形状 100"/>
              <p:cNvSpPr/>
              <p:nvPr>
                <p:custDataLst>
                  <p:tags r:id="rId22"/>
                </p:custDataLst>
              </p:nvPr>
            </p:nvSpPr>
            <p:spPr>
              <a:xfrm>
                <a:off x="10568" y="3749"/>
                <a:ext cx="54" cy="253"/>
              </a:xfrm>
              <a:custGeom>
                <a:gdLst>
                  <a:gd name="connsiteX0" fmla="*/ 0 w 34290"/>
                  <a:gd name="connsiteY0" fmla="*/ 0 h 160972"/>
                  <a:gd name="connsiteX1" fmla="*/ 17145 w 34290"/>
                  <a:gd name="connsiteY1" fmla="*/ 160973 h 160972"/>
                  <a:gd name="connsiteX2" fmla="*/ 34290 w 34290"/>
                  <a:gd name="connsiteY2" fmla="*/ 160973 h 160972"/>
                  <a:gd name="connsiteX3" fmla="*/ 0 w 34290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3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49" name="图形 67"/>
              <p:cNvGrpSpPr/>
              <p:nvPr/>
            </p:nvGrpSpPr>
            <p:grpSpPr>
              <a:xfrm>
                <a:off x="10388" y="3537"/>
                <a:ext cx="348" cy="334"/>
                <a:chOff x="6596365" y="3271708"/>
                <a:chExt cx="220719" cy="211965"/>
              </a:xfrm>
            </p:grpSpPr>
            <p:sp>
              <p:nvSpPr>
                <p:cNvPr id="150" name="任意多边形: 形状 102"/>
                <p:cNvSpPr/>
                <p:nvPr>
                  <p:custDataLst>
                    <p:tags r:id="rId23"/>
                  </p:custDataLst>
                </p:nvPr>
              </p:nvSpPr>
              <p:spPr>
                <a:xfrm>
                  <a:off x="6596365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1" name="任意多边形: 形状 103"/>
                <p:cNvSpPr/>
                <p:nvPr>
                  <p:custDataLst>
                    <p:tags r:id="rId24"/>
                  </p:custDataLst>
                </p:nvPr>
              </p:nvSpPr>
              <p:spPr>
                <a:xfrm>
                  <a:off x="6697556" y="3374283"/>
                  <a:ext cx="25611" cy="25611"/>
                </a:xfrm>
                <a:custGeom>
                  <a:gdLst>
                    <a:gd name="connsiteX0" fmla="*/ 25188 w 25611"/>
                    <a:gd name="connsiteY0" fmla="*/ 15663 h 25611"/>
                    <a:gd name="connsiteX1" fmla="*/ 9948 w 25611"/>
                    <a:gd name="connsiteY1" fmla="*/ 25188 h 25611"/>
                    <a:gd name="connsiteX2" fmla="*/ 423 w 25611"/>
                    <a:gd name="connsiteY2" fmla="*/ 9948 h 25611"/>
                    <a:gd name="connsiteX3" fmla="*/ 15663 w 25611"/>
                    <a:gd name="connsiteY3" fmla="*/ 423 h 25611"/>
                    <a:gd name="connsiteX4" fmla="*/ 25188 w 25611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611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7093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52" name="任意多边形: 形状 105"/>
              <p:cNvSpPr/>
              <p:nvPr>
                <p:custDataLst>
                  <p:tags r:id="rId25"/>
                </p:custDataLst>
              </p:nvPr>
            </p:nvSpPr>
            <p:spPr>
              <a:xfrm>
                <a:off x="11190" y="3806"/>
                <a:ext cx="42" cy="197"/>
              </a:xfrm>
              <a:custGeom>
                <a:gdLst>
                  <a:gd name="connsiteX0" fmla="*/ 26822 w 26822"/>
                  <a:gd name="connsiteY0" fmla="*/ 0 h 124777"/>
                  <a:gd name="connsiteX1" fmla="*/ 13487 w 26822"/>
                  <a:gd name="connsiteY1" fmla="*/ 124778 h 124777"/>
                  <a:gd name="connsiteX2" fmla="*/ 152 w 26822"/>
                  <a:gd name="connsiteY2" fmla="*/ 124778 h 124777"/>
                  <a:gd name="connsiteX3" fmla="*/ 26822 w 26822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822" h="124776">
                    <a:moveTo>
                      <a:pt x="26822" y="0"/>
                    </a:moveTo>
                    <a:cubicBezTo>
                      <a:pt x="26822" y="0"/>
                      <a:pt x="6820" y="101918"/>
                      <a:pt x="13487" y="124778"/>
                    </a:cubicBezTo>
                    <a:lnTo>
                      <a:pt x="152" y="124778"/>
                    </a:lnTo>
                    <a:cubicBezTo>
                      <a:pt x="152" y="124778"/>
                      <a:pt x="-3658" y="60960"/>
                      <a:pt x="26822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53" name="图形 67"/>
              <p:cNvGrpSpPr/>
              <p:nvPr/>
            </p:nvGrpSpPr>
            <p:grpSpPr>
              <a:xfrm>
                <a:off x="11100" y="3641"/>
                <a:ext cx="271" cy="259"/>
                <a:chOff x="7048444" y="3337402"/>
                <a:chExt cx="172399" cy="164241"/>
              </a:xfrm>
            </p:grpSpPr>
            <p:sp>
              <p:nvSpPr>
                <p:cNvPr id="154" name="任意多边形: 形状 107"/>
                <p:cNvSpPr/>
                <p:nvPr>
                  <p:custDataLst>
                    <p:tags r:id="rId26"/>
                  </p:custDataLst>
                </p:nvPr>
              </p:nvSpPr>
              <p:spPr>
                <a:xfrm>
                  <a:off x="7048444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5" name="任意多边形: 形状 108"/>
                <p:cNvSpPr/>
                <p:nvPr>
                  <p:custDataLst>
                    <p:tags r:id="rId27"/>
                  </p:custDataLst>
                </p:nvPr>
              </p:nvSpPr>
              <p:spPr>
                <a:xfrm>
                  <a:off x="7121695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56" name="任意多边形: 形状 110"/>
              <p:cNvSpPr/>
              <p:nvPr>
                <p:custDataLst>
                  <p:tags r:id="rId28"/>
                </p:custDataLst>
              </p:nvPr>
            </p:nvSpPr>
            <p:spPr>
              <a:xfrm>
                <a:off x="9844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8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57" name="图形 67"/>
              <p:cNvGrpSpPr/>
              <p:nvPr/>
            </p:nvGrpSpPr>
            <p:grpSpPr>
              <a:xfrm>
                <a:off x="9750" y="3641"/>
                <a:ext cx="271" cy="259"/>
                <a:chOff x="6191194" y="3337402"/>
                <a:chExt cx="172399" cy="164241"/>
              </a:xfrm>
            </p:grpSpPr>
            <p:sp>
              <p:nvSpPr>
                <p:cNvPr id="158" name="任意多边形: 形状 112"/>
                <p:cNvSpPr/>
                <p:nvPr>
                  <p:custDataLst>
                    <p:tags r:id="rId29"/>
                  </p:custDataLst>
                </p:nvPr>
              </p:nvSpPr>
              <p:spPr>
                <a:xfrm>
                  <a:off x="6191194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9" name="任意多边形: 形状 113"/>
                <p:cNvSpPr/>
                <p:nvPr>
                  <p:custDataLst>
                    <p:tags r:id="rId30"/>
                  </p:custDataLst>
                </p:nvPr>
              </p:nvSpPr>
              <p:spPr>
                <a:xfrm>
                  <a:off x="6265049" y="3418341"/>
                  <a:ext cx="19725" cy="19410"/>
                </a:xfrm>
                <a:custGeom>
                  <a:gdLst>
                    <a:gd name="connsiteX0" fmla="*/ 495 w 19725"/>
                    <a:gd name="connsiteY0" fmla="*/ 11611 h 19410"/>
                    <a:gd name="connsiteX1" fmla="*/ 11926 w 19725"/>
                    <a:gd name="connsiteY1" fmla="*/ 19230 h 19410"/>
                    <a:gd name="connsiteX2" fmla="*/ 19545 w 19725"/>
                    <a:gd name="connsiteY2" fmla="*/ 7801 h 19410"/>
                    <a:gd name="connsiteX3" fmla="*/ 8116 w 19725"/>
                    <a:gd name="connsiteY3" fmla="*/ 180 h 19410"/>
                    <a:gd name="connsiteX4" fmla="*/ 495 w 19725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725" h="19410">
                      <a:moveTo>
                        <a:pt x="495" y="11611"/>
                      </a:moveTo>
                      <a:cubicBezTo>
                        <a:pt x="1448" y="17326"/>
                        <a:pt x="7163" y="20183"/>
                        <a:pt x="11926" y="19230"/>
                      </a:cubicBezTo>
                      <a:cubicBezTo>
                        <a:pt x="17641" y="18278"/>
                        <a:pt x="20498" y="12563"/>
                        <a:pt x="19545" y="7801"/>
                      </a:cubicBezTo>
                      <a:cubicBezTo>
                        <a:pt x="18593" y="2086"/>
                        <a:pt x="12878" y="-772"/>
                        <a:pt x="8116" y="180"/>
                      </a:cubicBezTo>
                      <a:cubicBezTo>
                        <a:pt x="2401" y="180"/>
                        <a:pt x="-1409" y="5896"/>
                        <a:pt x="495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60" name="任意多边形: 形状 115"/>
              <p:cNvSpPr/>
              <p:nvPr>
                <p:custDataLst>
                  <p:tags r:id="rId31"/>
                </p:custDataLst>
              </p:nvPr>
            </p:nvSpPr>
            <p:spPr>
              <a:xfrm>
                <a:off x="12591" y="3749"/>
                <a:ext cx="55" cy="253"/>
              </a:xfrm>
              <a:custGeom>
                <a:gdLst>
                  <a:gd name="connsiteX0" fmla="*/ 0 w 34572"/>
                  <a:gd name="connsiteY0" fmla="*/ 0 h 160972"/>
                  <a:gd name="connsiteX1" fmla="*/ 17145 w 34572"/>
                  <a:gd name="connsiteY1" fmla="*/ 160973 h 160972"/>
                  <a:gd name="connsiteX2" fmla="*/ 34290 w 34572"/>
                  <a:gd name="connsiteY2" fmla="*/ 160973 h 160972"/>
                  <a:gd name="connsiteX3" fmla="*/ 0 w 34572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572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4290" y="160973"/>
                      <a:pt x="40005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61" name="图形 67"/>
              <p:cNvGrpSpPr/>
              <p:nvPr/>
            </p:nvGrpSpPr>
            <p:grpSpPr>
              <a:xfrm>
                <a:off x="12411" y="3537"/>
                <a:ext cx="348" cy="334"/>
                <a:chOff x="7881288" y="3271708"/>
                <a:chExt cx="220719" cy="211965"/>
              </a:xfrm>
            </p:grpSpPr>
            <p:sp>
              <p:nvSpPr>
                <p:cNvPr id="162" name="任意多边形: 形状 117"/>
                <p:cNvSpPr/>
                <p:nvPr>
                  <p:custDataLst>
                    <p:tags r:id="rId32"/>
                  </p:custDataLst>
                </p:nvPr>
              </p:nvSpPr>
              <p:spPr>
                <a:xfrm>
                  <a:off x="7881288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6379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63" name="任意多边形: 形状 118"/>
                <p:cNvSpPr/>
                <p:nvPr>
                  <p:custDataLst>
                    <p:tags r:id="rId33"/>
                  </p:custDataLst>
                </p:nvPr>
              </p:nvSpPr>
              <p:spPr>
                <a:xfrm>
                  <a:off x="7983431" y="3374283"/>
                  <a:ext cx="25332" cy="25611"/>
                </a:xfrm>
                <a:custGeom>
                  <a:gdLst>
                    <a:gd name="connsiteX0" fmla="*/ 25188 w 25332"/>
                    <a:gd name="connsiteY0" fmla="*/ 15663 h 25611"/>
                    <a:gd name="connsiteX1" fmla="*/ 9948 w 25332"/>
                    <a:gd name="connsiteY1" fmla="*/ 25188 h 25611"/>
                    <a:gd name="connsiteX2" fmla="*/ 423 w 25332"/>
                    <a:gd name="connsiteY2" fmla="*/ 9948 h 25611"/>
                    <a:gd name="connsiteX3" fmla="*/ 15663 w 25332"/>
                    <a:gd name="connsiteY3" fmla="*/ 423 h 25611"/>
                    <a:gd name="connsiteX4" fmla="*/ 25188 w 25332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32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6141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64" name="组合 163"/>
              <p:cNvGrpSpPr/>
              <p:nvPr/>
            </p:nvGrpSpPr>
            <p:grpSpPr>
              <a:xfrm>
                <a:off x="13052" y="3528"/>
                <a:ext cx="356" cy="474"/>
                <a:chOff x="12961" y="4545"/>
                <a:chExt cx="806" cy="1072"/>
              </a:xfrm>
            </p:grpSpPr>
            <p:sp>
              <p:nvSpPr>
                <p:cNvPr id="165" name="任意多边形: 形状 120"/>
                <p:cNvSpPr/>
                <p:nvPr>
                  <p:custDataLst>
                    <p:tags r:id="rId34"/>
                  </p:custDataLst>
                </p:nvPr>
              </p:nvSpPr>
              <p:spPr>
                <a:xfrm>
                  <a:off x="13213" y="5031"/>
                  <a:ext cx="156" cy="587"/>
                </a:xfrm>
                <a:custGeom>
                  <a:gdLst>
                    <a:gd name="connsiteX0" fmla="*/ 26670 w 26670"/>
                    <a:gd name="connsiteY0" fmla="*/ 0 h 124777"/>
                    <a:gd name="connsiteX1" fmla="*/ 13335 w 26670"/>
                    <a:gd name="connsiteY1" fmla="*/ 124778 h 124777"/>
                    <a:gd name="connsiteX2" fmla="*/ 0 w 26670"/>
                    <a:gd name="connsiteY2" fmla="*/ 124778 h 124777"/>
                    <a:gd name="connsiteX3" fmla="*/ 26670 w 26670"/>
                    <a:gd name="connsiteY3" fmla="*/ 0 h 1247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6670" h="124776">
                      <a:moveTo>
                        <a:pt x="26670" y="0"/>
                      </a:moveTo>
                      <a:cubicBezTo>
                        <a:pt x="26670" y="0"/>
                        <a:pt x="6668" y="101918"/>
                        <a:pt x="13335" y="124778"/>
                      </a:cubicBezTo>
                      <a:lnTo>
                        <a:pt x="0" y="124778"/>
                      </a:lnTo>
                      <a:cubicBezTo>
                        <a:pt x="953" y="124778"/>
                        <a:pt x="-3810" y="60960"/>
                        <a:pt x="26670" y="0"/>
                      </a:cubicBezTo>
                      <a:close/>
                    </a:path>
                  </a:pathLst>
                </a:custGeom>
                <a:solidFill>
                  <a:srgbClr val="7FBE25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166" name="图形 67"/>
                <p:cNvGrpSpPr/>
                <p:nvPr/>
              </p:nvGrpSpPr>
              <p:grpSpPr>
                <a:xfrm>
                  <a:off x="12961" y="4545"/>
                  <a:ext cx="807" cy="772"/>
                  <a:chOff x="8333367" y="3337402"/>
                  <a:chExt cx="172399" cy="164241"/>
                </a:xfrm>
              </p:grpSpPr>
              <p:sp>
                <p:nvSpPr>
                  <p:cNvPr id="167" name="任意多边形: 形状 122"/>
                  <p:cNvSpPr/>
                  <p:nvPr>
                    <p:custDataLst>
                      <p:tags r:id="rId35"/>
                    </p:custDataLst>
                  </p:nvPr>
                </p:nvSpPr>
                <p:spPr>
                  <a:xfrm>
                    <a:off x="8333367" y="3337402"/>
                    <a:ext cx="172399" cy="164241"/>
                  </a:xfrm>
                  <a:custGeom>
                    <a:gdLst>
                      <a:gd name="connsiteX0" fmla="*/ 82923 w 172399"/>
                      <a:gd name="connsiteY0" fmla="*/ 104932 h 164241"/>
                      <a:gd name="connsiteX1" fmla="*/ 116260 w 172399"/>
                      <a:gd name="connsiteY1" fmla="*/ 163987 h 164241"/>
                      <a:gd name="connsiteX2" fmla="*/ 139120 w 172399"/>
                      <a:gd name="connsiteY2" fmla="*/ 123982 h 164241"/>
                      <a:gd name="connsiteX3" fmla="*/ 104831 w 172399"/>
                      <a:gd name="connsiteY3" fmla="*/ 92550 h 164241"/>
                      <a:gd name="connsiteX4" fmla="*/ 165790 w 172399"/>
                      <a:gd name="connsiteY4" fmla="*/ 98265 h 164241"/>
                      <a:gd name="connsiteX5" fmla="*/ 161028 w 172399"/>
                      <a:gd name="connsiteY5" fmla="*/ 60165 h 164241"/>
                      <a:gd name="connsiteX6" fmla="*/ 118165 w 172399"/>
                      <a:gd name="connsiteY6" fmla="*/ 61117 h 164241"/>
                      <a:gd name="connsiteX7" fmla="*/ 92448 w 172399"/>
                      <a:gd name="connsiteY7" fmla="*/ 76357 h 164241"/>
                      <a:gd name="connsiteX8" fmla="*/ 121976 w 172399"/>
                      <a:gd name="connsiteY8" fmla="*/ 21112 h 164241"/>
                      <a:gd name="connsiteX9" fmla="*/ 101973 w 172399"/>
                      <a:gd name="connsiteY9" fmla="*/ 157 h 164241"/>
                      <a:gd name="connsiteX10" fmla="*/ 70540 w 172399"/>
                      <a:gd name="connsiteY10" fmla="*/ 23017 h 164241"/>
                      <a:gd name="connsiteX11" fmla="*/ 77208 w 172399"/>
                      <a:gd name="connsiteY11" fmla="*/ 69690 h 164241"/>
                      <a:gd name="connsiteX12" fmla="*/ 27678 w 172399"/>
                      <a:gd name="connsiteY12" fmla="*/ 36352 h 164241"/>
                      <a:gd name="connsiteX13" fmla="*/ 55 w 172399"/>
                      <a:gd name="connsiteY13" fmla="*/ 62070 h 164241"/>
                      <a:gd name="connsiteX14" fmla="*/ 27678 w 172399"/>
                      <a:gd name="connsiteY14" fmla="*/ 88740 h 164241"/>
                      <a:gd name="connsiteX15" fmla="*/ 55301 w 172399"/>
                      <a:gd name="connsiteY15" fmla="*/ 89692 h 164241"/>
                      <a:gd name="connsiteX16" fmla="*/ 14343 w 172399"/>
                      <a:gd name="connsiteY16" fmla="*/ 123030 h 164241"/>
                      <a:gd name="connsiteX17" fmla="*/ 47680 w 172399"/>
                      <a:gd name="connsiteY17" fmla="*/ 153510 h 164241"/>
                      <a:gd name="connsiteX18" fmla="*/ 82923 w 172399"/>
                      <a:gd name="connsiteY18" fmla="*/ 104932 h 16424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2399" h="164241">
                        <a:moveTo>
                          <a:pt x="82923" y="104932"/>
                        </a:moveTo>
                        <a:cubicBezTo>
                          <a:pt x="82923" y="104932"/>
                          <a:pt x="89590" y="168750"/>
                          <a:pt x="116260" y="163987"/>
                        </a:cubicBezTo>
                        <a:cubicBezTo>
                          <a:pt x="142931" y="159225"/>
                          <a:pt x="143883" y="132555"/>
                          <a:pt x="139120" y="123982"/>
                        </a:cubicBezTo>
                        <a:cubicBezTo>
                          <a:pt x="134358" y="115410"/>
                          <a:pt x="114356" y="97312"/>
                          <a:pt x="104831" y="92550"/>
                        </a:cubicBezTo>
                        <a:cubicBezTo>
                          <a:pt x="104831" y="92550"/>
                          <a:pt x="150551" y="114457"/>
                          <a:pt x="165790" y="98265"/>
                        </a:cubicBezTo>
                        <a:cubicBezTo>
                          <a:pt x="181031" y="83025"/>
                          <a:pt x="165790" y="63022"/>
                          <a:pt x="161028" y="60165"/>
                        </a:cubicBezTo>
                        <a:cubicBezTo>
                          <a:pt x="157218" y="57307"/>
                          <a:pt x="142931" y="51592"/>
                          <a:pt x="118165" y="61117"/>
                        </a:cubicBezTo>
                        <a:cubicBezTo>
                          <a:pt x="104831" y="66832"/>
                          <a:pt x="92448" y="76357"/>
                          <a:pt x="92448" y="76357"/>
                        </a:cubicBezTo>
                        <a:cubicBezTo>
                          <a:pt x="92448" y="76357"/>
                          <a:pt x="123881" y="41115"/>
                          <a:pt x="121976" y="21112"/>
                        </a:cubicBezTo>
                        <a:cubicBezTo>
                          <a:pt x="120070" y="1110"/>
                          <a:pt x="109593" y="1110"/>
                          <a:pt x="101973" y="157"/>
                        </a:cubicBezTo>
                        <a:cubicBezTo>
                          <a:pt x="94353" y="-795"/>
                          <a:pt x="75303" y="2062"/>
                          <a:pt x="70540" y="23017"/>
                        </a:cubicBezTo>
                        <a:cubicBezTo>
                          <a:pt x="65778" y="43972"/>
                          <a:pt x="77208" y="69690"/>
                          <a:pt x="77208" y="69690"/>
                        </a:cubicBezTo>
                        <a:cubicBezTo>
                          <a:pt x="77208" y="69690"/>
                          <a:pt x="47680" y="37305"/>
                          <a:pt x="27678" y="36352"/>
                        </a:cubicBezTo>
                        <a:cubicBezTo>
                          <a:pt x="8628" y="35400"/>
                          <a:pt x="1008" y="53497"/>
                          <a:pt x="55" y="62070"/>
                        </a:cubicBezTo>
                        <a:cubicBezTo>
                          <a:pt x="-897" y="70642"/>
                          <a:pt x="10533" y="86835"/>
                          <a:pt x="27678" y="88740"/>
                        </a:cubicBezTo>
                        <a:cubicBezTo>
                          <a:pt x="44823" y="90645"/>
                          <a:pt x="55301" y="89692"/>
                          <a:pt x="55301" y="89692"/>
                        </a:cubicBezTo>
                        <a:cubicBezTo>
                          <a:pt x="55301" y="89692"/>
                          <a:pt x="20058" y="105885"/>
                          <a:pt x="14343" y="123030"/>
                        </a:cubicBezTo>
                        <a:cubicBezTo>
                          <a:pt x="8628" y="139222"/>
                          <a:pt x="36251" y="158272"/>
                          <a:pt x="47680" y="153510"/>
                        </a:cubicBezTo>
                        <a:cubicBezTo>
                          <a:pt x="61015" y="149700"/>
                          <a:pt x="75303" y="133507"/>
                          <a:pt x="82923" y="104932"/>
                        </a:cubicBezTo>
                        <a:close/>
                      </a:path>
                    </a:pathLst>
                  </a:custGeom>
                  <a:solidFill>
                    <a:srgbClr val="80D1D9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68" name="任意多边形: 形状 123"/>
                  <p:cNvSpPr/>
                  <p:nvPr>
                    <p:custDataLst>
                      <p:tags r:id="rId36"/>
                    </p:custDataLst>
                  </p:nvPr>
                </p:nvSpPr>
                <p:spPr>
                  <a:xfrm>
                    <a:off x="8407537" y="3418341"/>
                    <a:ext cx="19410" cy="19410"/>
                  </a:xfrm>
                  <a:custGeom>
                    <a:gdLst>
                      <a:gd name="connsiteX0" fmla="*/ 181 w 19410"/>
                      <a:gd name="connsiteY0" fmla="*/ 11611 h 19410"/>
                      <a:gd name="connsiteX1" fmla="*/ 11611 w 19410"/>
                      <a:gd name="connsiteY1" fmla="*/ 19230 h 19410"/>
                      <a:gd name="connsiteX2" fmla="*/ 19231 w 19410"/>
                      <a:gd name="connsiteY2" fmla="*/ 7801 h 19410"/>
                      <a:gd name="connsiteX3" fmla="*/ 7800 w 19410"/>
                      <a:gd name="connsiteY3" fmla="*/ 180 h 19410"/>
                      <a:gd name="connsiteX4" fmla="*/ 181 w 19410"/>
                      <a:gd name="connsiteY4" fmla="*/ 11611 h 194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410" h="19410">
                        <a:moveTo>
                          <a:pt x="181" y="11611"/>
                        </a:moveTo>
                        <a:cubicBezTo>
                          <a:pt x="1133" y="17326"/>
                          <a:pt x="6848" y="20183"/>
                          <a:pt x="11611" y="19230"/>
                        </a:cubicBezTo>
                        <a:cubicBezTo>
                          <a:pt x="17325" y="18278"/>
                          <a:pt x="20183" y="12563"/>
                          <a:pt x="19231" y="7801"/>
                        </a:cubicBezTo>
                        <a:cubicBezTo>
                          <a:pt x="18278" y="2086"/>
                          <a:pt x="12563" y="-772"/>
                          <a:pt x="7800" y="180"/>
                        </a:cubicBezTo>
                        <a:cubicBezTo>
                          <a:pt x="2085" y="180"/>
                          <a:pt x="-772" y="5896"/>
                          <a:pt x="181" y="11611"/>
                        </a:cubicBezTo>
                        <a:close/>
                      </a:path>
                    </a:pathLst>
                  </a:custGeom>
                  <a:solidFill>
                    <a:srgbClr val="F18628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169" name="任意多边形: 形状 125"/>
              <p:cNvSpPr/>
              <p:nvPr>
                <p:custDataLst>
                  <p:tags r:id="rId37"/>
                </p:custDataLst>
              </p:nvPr>
            </p:nvSpPr>
            <p:spPr>
              <a:xfrm>
                <a:off x="11869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8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70" name="图形 67"/>
              <p:cNvGrpSpPr/>
              <p:nvPr/>
            </p:nvGrpSpPr>
            <p:grpSpPr>
              <a:xfrm>
                <a:off x="11775" y="3641"/>
                <a:ext cx="271" cy="259"/>
                <a:chOff x="7477069" y="3337402"/>
                <a:chExt cx="172399" cy="164241"/>
              </a:xfrm>
            </p:grpSpPr>
            <p:sp>
              <p:nvSpPr>
                <p:cNvPr id="171" name="任意多边形: 形状 127"/>
                <p:cNvSpPr/>
                <p:nvPr>
                  <p:custDataLst>
                    <p:tags r:id="rId38"/>
                  </p:custDataLst>
                </p:nvPr>
              </p:nvSpPr>
              <p:spPr>
                <a:xfrm>
                  <a:off x="747706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72" name="任意多边形: 形状 128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7550320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73" name="任意多边形: 形状 129"/>
              <p:cNvSpPr/>
              <p:nvPr>
                <p:custDataLst>
                  <p:tags r:id="rId40"/>
                </p:custDataLst>
              </p:nvPr>
            </p:nvSpPr>
            <p:spPr>
              <a:xfrm>
                <a:off x="5565" y="3996"/>
                <a:ext cx="8064" cy="39"/>
              </a:xfrm>
              <a:custGeom>
                <a:gdLst>
                  <a:gd name="connsiteX0" fmla="*/ 5109210 w 5120744"/>
                  <a:gd name="connsiteY0" fmla="*/ 24765 h 24765"/>
                  <a:gd name="connsiteX1" fmla="*/ 12383 w 5120744"/>
                  <a:gd name="connsiteY1" fmla="*/ 24765 h 24765"/>
                  <a:gd name="connsiteX2" fmla="*/ 0 w 5120744"/>
                  <a:gd name="connsiteY2" fmla="*/ 12382 h 24765"/>
                  <a:gd name="connsiteX3" fmla="*/ 0 w 5120744"/>
                  <a:gd name="connsiteY3" fmla="*/ 12382 h 24765"/>
                  <a:gd name="connsiteX4" fmla="*/ 12383 w 5120744"/>
                  <a:gd name="connsiteY4" fmla="*/ 0 h 24765"/>
                  <a:gd name="connsiteX5" fmla="*/ 5108258 w 5120744"/>
                  <a:gd name="connsiteY5" fmla="*/ 0 h 24765"/>
                  <a:gd name="connsiteX6" fmla="*/ 5120640 w 5120744"/>
                  <a:gd name="connsiteY6" fmla="*/ 12382 h 24765"/>
                  <a:gd name="connsiteX7" fmla="*/ 5120640 w 5120744"/>
                  <a:gd name="connsiteY7" fmla="*/ 12382 h 24765"/>
                  <a:gd name="connsiteX8" fmla="*/ 5109210 w 5120744"/>
                  <a:gd name="connsiteY8" fmla="*/ 24765 h 247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120744" h="24765">
                    <a:moveTo>
                      <a:pt x="5109210" y="24765"/>
                    </a:moveTo>
                    <a:lnTo>
                      <a:pt x="12383" y="24765"/>
                    </a:lnTo>
                    <a:cubicBezTo>
                      <a:pt x="5715" y="24765"/>
                      <a:pt x="0" y="19050"/>
                      <a:pt x="0" y="12382"/>
                    </a:cubicBezTo>
                    <a:lnTo>
                      <a:pt x="0" y="12382"/>
                    </a:lnTo>
                    <a:cubicBezTo>
                      <a:pt x="0" y="5715"/>
                      <a:pt x="5715" y="0"/>
                      <a:pt x="12383" y="0"/>
                    </a:cubicBezTo>
                    <a:lnTo>
                      <a:pt x="5108258" y="0"/>
                    </a:lnTo>
                    <a:cubicBezTo>
                      <a:pt x="5114925" y="0"/>
                      <a:pt x="5120640" y="5715"/>
                      <a:pt x="5120640" y="12382"/>
                    </a:cubicBezTo>
                    <a:lnTo>
                      <a:pt x="5120640" y="12382"/>
                    </a:lnTo>
                    <a:cubicBezTo>
                      <a:pt x="5121593" y="19050"/>
                      <a:pt x="5115878" y="24765"/>
                      <a:pt x="5109210" y="24765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" name="组合 12" descr="7b0a202020202274657874626f78223a20227b5c2263617465676f72795f69645c223a31303535332c5c2269645c223a32303334353335317d220a7d0a"/>
            <p:cNvGrpSpPr/>
            <p:nvPr/>
          </p:nvGrpSpPr>
          <p:grpSpPr>
            <a:xfrm>
              <a:off x="3127" y="2567"/>
              <a:ext cx="13692" cy="944"/>
              <a:chOff x="5565" y="3528"/>
              <a:chExt cx="8064" cy="506"/>
            </a:xfrm>
          </p:grpSpPr>
          <p:sp>
            <p:nvSpPr>
              <p:cNvPr id="18" name="任意多边形: 形状 70"/>
              <p:cNvSpPr/>
              <p:nvPr>
                <p:custDataLst>
                  <p:tags r:id="rId41"/>
                </p:custDataLst>
              </p:nvPr>
            </p:nvSpPr>
            <p:spPr>
              <a:xfrm>
                <a:off x="6519" y="3749"/>
                <a:ext cx="54" cy="253"/>
              </a:xfrm>
              <a:custGeom>
                <a:gdLst>
                  <a:gd name="connsiteX0" fmla="*/ 0 w 34289"/>
                  <a:gd name="connsiteY0" fmla="*/ 0 h 160972"/>
                  <a:gd name="connsiteX1" fmla="*/ 17145 w 34289"/>
                  <a:gd name="connsiteY1" fmla="*/ 160973 h 160972"/>
                  <a:gd name="connsiteX2" fmla="*/ 34290 w 34289"/>
                  <a:gd name="connsiteY2" fmla="*/ 160973 h 160972"/>
                  <a:gd name="connsiteX3" fmla="*/ 0 w 34289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89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2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9" name="图形 67"/>
              <p:cNvGrpSpPr/>
              <p:nvPr/>
            </p:nvGrpSpPr>
            <p:grpSpPr>
              <a:xfrm>
                <a:off x="6339" y="3537"/>
                <a:ext cx="348" cy="334"/>
                <a:chOff x="4025568" y="3271708"/>
                <a:chExt cx="220719" cy="211965"/>
              </a:xfrm>
            </p:grpSpPr>
            <p:sp>
              <p:nvSpPr>
                <p:cNvPr id="20" name="任意多边形: 形状 72"/>
                <p:cNvSpPr/>
                <p:nvPr>
                  <p:custDataLst>
                    <p:tags r:id="rId42"/>
                  </p:custDataLst>
                </p:nvPr>
              </p:nvSpPr>
              <p:spPr>
                <a:xfrm>
                  <a:off x="4025568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8754" y="1081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2572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1" name="任意多边形: 形状 73"/>
                <p:cNvSpPr/>
                <p:nvPr>
                  <p:custDataLst>
                    <p:tags r:id="rId43"/>
                  </p:custDataLst>
                </p:nvPr>
              </p:nvSpPr>
              <p:spPr>
                <a:xfrm>
                  <a:off x="4126759" y="3374283"/>
                  <a:ext cx="25333" cy="25611"/>
                </a:xfrm>
                <a:custGeom>
                  <a:gdLst>
                    <a:gd name="connsiteX0" fmla="*/ 25188 w 25333"/>
                    <a:gd name="connsiteY0" fmla="*/ 15663 h 25611"/>
                    <a:gd name="connsiteX1" fmla="*/ 9948 w 25333"/>
                    <a:gd name="connsiteY1" fmla="*/ 25188 h 25611"/>
                    <a:gd name="connsiteX2" fmla="*/ 423 w 25333"/>
                    <a:gd name="connsiteY2" fmla="*/ 9948 h 25611"/>
                    <a:gd name="connsiteX3" fmla="*/ 15663 w 25333"/>
                    <a:gd name="connsiteY3" fmla="*/ 423 h 25611"/>
                    <a:gd name="connsiteX4" fmla="*/ 25188 w 25333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33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6141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2" name="任意多边形: 形状 75"/>
              <p:cNvSpPr/>
              <p:nvPr>
                <p:custDataLst>
                  <p:tags r:id="rId44"/>
                </p:custDataLst>
              </p:nvPr>
            </p:nvSpPr>
            <p:spPr>
              <a:xfrm>
                <a:off x="7139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7" y="101918"/>
                      <a:pt x="13335" y="124778"/>
                    </a:cubicBezTo>
                    <a:lnTo>
                      <a:pt x="0" y="124778"/>
                    </a:lnTo>
                    <a:cubicBezTo>
                      <a:pt x="952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23" name="图形 67"/>
              <p:cNvGrpSpPr/>
              <p:nvPr/>
            </p:nvGrpSpPr>
            <p:grpSpPr>
              <a:xfrm>
                <a:off x="7051" y="3641"/>
                <a:ext cx="271" cy="259"/>
                <a:chOff x="4477647" y="3337402"/>
                <a:chExt cx="172399" cy="164241"/>
              </a:xfrm>
            </p:grpSpPr>
            <p:sp>
              <p:nvSpPr>
                <p:cNvPr id="24" name="任意多边形: 形状 77"/>
                <p:cNvSpPr/>
                <p:nvPr>
                  <p:custDataLst>
                    <p:tags r:id="rId45"/>
                  </p:custDataLst>
                </p:nvPr>
              </p:nvSpPr>
              <p:spPr>
                <a:xfrm>
                  <a:off x="4477647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0063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" name="任意多边形: 形状 78"/>
                <p:cNvSpPr/>
                <p:nvPr>
                  <p:custDataLst>
                    <p:tags r:id="rId46"/>
                  </p:custDataLst>
                </p:nvPr>
              </p:nvSpPr>
              <p:spPr>
                <a:xfrm>
                  <a:off x="4550898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26" name="组合 25"/>
              <p:cNvGrpSpPr/>
              <p:nvPr/>
            </p:nvGrpSpPr>
            <p:grpSpPr>
              <a:xfrm>
                <a:off x="5835" y="3544"/>
                <a:ext cx="367" cy="459"/>
                <a:chOff x="5446" y="4673"/>
                <a:chExt cx="756" cy="945"/>
              </a:xfrm>
            </p:grpSpPr>
            <p:sp>
              <p:nvSpPr>
                <p:cNvPr id="27" name="任意多边形: 形状 80"/>
                <p:cNvSpPr/>
                <p:nvPr>
                  <p:custDataLst>
                    <p:tags r:id="rId47"/>
                  </p:custDataLst>
                </p:nvPr>
              </p:nvSpPr>
              <p:spPr>
                <a:xfrm>
                  <a:off x="5718" y="5066"/>
                  <a:ext cx="120" cy="552"/>
                </a:xfrm>
                <a:custGeom>
                  <a:gdLst>
                    <a:gd name="connsiteX0" fmla="*/ 26670 w 26670"/>
                    <a:gd name="connsiteY0" fmla="*/ 0 h 124777"/>
                    <a:gd name="connsiteX1" fmla="*/ 13335 w 26670"/>
                    <a:gd name="connsiteY1" fmla="*/ 124778 h 124777"/>
                    <a:gd name="connsiteX2" fmla="*/ 0 w 26670"/>
                    <a:gd name="connsiteY2" fmla="*/ 124778 h 124777"/>
                    <a:gd name="connsiteX3" fmla="*/ 26670 w 26670"/>
                    <a:gd name="connsiteY3" fmla="*/ 0 h 1247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6670" h="124776">
                      <a:moveTo>
                        <a:pt x="26670" y="0"/>
                      </a:moveTo>
                      <a:cubicBezTo>
                        <a:pt x="26670" y="0"/>
                        <a:pt x="6668" y="101918"/>
                        <a:pt x="13335" y="124778"/>
                      </a:cubicBezTo>
                      <a:lnTo>
                        <a:pt x="0" y="124778"/>
                      </a:lnTo>
                      <a:cubicBezTo>
                        <a:pt x="953" y="124778"/>
                        <a:pt x="-3810" y="60960"/>
                        <a:pt x="26670" y="0"/>
                      </a:cubicBezTo>
                      <a:close/>
                    </a:path>
                  </a:pathLst>
                </a:custGeom>
                <a:solidFill>
                  <a:srgbClr val="7FBE25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28" name="图形 67"/>
                <p:cNvGrpSpPr/>
                <p:nvPr/>
              </p:nvGrpSpPr>
              <p:grpSpPr>
                <a:xfrm>
                  <a:off x="5446" y="4673"/>
                  <a:ext cx="757" cy="727"/>
                  <a:chOff x="3621349" y="3337402"/>
                  <a:chExt cx="171447" cy="164241"/>
                </a:xfrm>
              </p:grpSpPr>
              <p:sp>
                <p:nvSpPr>
                  <p:cNvPr id="29" name="任意多边形: 形状 82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3621349" y="3337402"/>
                    <a:ext cx="171447" cy="164241"/>
                  </a:xfrm>
                  <a:custGeom>
                    <a:gdLst>
                      <a:gd name="connsiteX0" fmla="*/ 81970 w 171447"/>
                      <a:gd name="connsiteY0" fmla="*/ 104932 h 164241"/>
                      <a:gd name="connsiteX1" fmla="*/ 115308 w 171447"/>
                      <a:gd name="connsiteY1" fmla="*/ 163987 h 164241"/>
                      <a:gd name="connsiteX2" fmla="*/ 138168 w 171447"/>
                      <a:gd name="connsiteY2" fmla="*/ 123982 h 164241"/>
                      <a:gd name="connsiteX3" fmla="*/ 103878 w 171447"/>
                      <a:gd name="connsiteY3" fmla="*/ 92550 h 164241"/>
                      <a:gd name="connsiteX4" fmla="*/ 164838 w 171447"/>
                      <a:gd name="connsiteY4" fmla="*/ 98265 h 164241"/>
                      <a:gd name="connsiteX5" fmla="*/ 160075 w 171447"/>
                      <a:gd name="connsiteY5" fmla="*/ 60165 h 164241"/>
                      <a:gd name="connsiteX6" fmla="*/ 117213 w 171447"/>
                      <a:gd name="connsiteY6" fmla="*/ 61117 h 164241"/>
                      <a:gd name="connsiteX7" fmla="*/ 91495 w 171447"/>
                      <a:gd name="connsiteY7" fmla="*/ 76357 h 164241"/>
                      <a:gd name="connsiteX8" fmla="*/ 121023 w 171447"/>
                      <a:gd name="connsiteY8" fmla="*/ 21112 h 164241"/>
                      <a:gd name="connsiteX9" fmla="*/ 101973 w 171447"/>
                      <a:gd name="connsiteY9" fmla="*/ 157 h 164241"/>
                      <a:gd name="connsiteX10" fmla="*/ 70540 w 171447"/>
                      <a:gd name="connsiteY10" fmla="*/ 23017 h 164241"/>
                      <a:gd name="connsiteX11" fmla="*/ 77208 w 171447"/>
                      <a:gd name="connsiteY11" fmla="*/ 69690 h 164241"/>
                      <a:gd name="connsiteX12" fmla="*/ 27678 w 171447"/>
                      <a:gd name="connsiteY12" fmla="*/ 36352 h 164241"/>
                      <a:gd name="connsiteX13" fmla="*/ 55 w 171447"/>
                      <a:gd name="connsiteY13" fmla="*/ 62070 h 164241"/>
                      <a:gd name="connsiteX14" fmla="*/ 27678 w 171447"/>
                      <a:gd name="connsiteY14" fmla="*/ 88740 h 164241"/>
                      <a:gd name="connsiteX15" fmla="*/ 55300 w 171447"/>
                      <a:gd name="connsiteY15" fmla="*/ 89692 h 164241"/>
                      <a:gd name="connsiteX16" fmla="*/ 14343 w 171447"/>
                      <a:gd name="connsiteY16" fmla="*/ 123030 h 164241"/>
                      <a:gd name="connsiteX17" fmla="*/ 47680 w 171447"/>
                      <a:gd name="connsiteY17" fmla="*/ 153510 h 164241"/>
                      <a:gd name="connsiteX18" fmla="*/ 81970 w 171447"/>
                      <a:gd name="connsiteY18" fmla="*/ 104932 h 16424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1447" h="164241">
                        <a:moveTo>
                          <a:pt x="81970" y="104932"/>
                        </a:moveTo>
                        <a:cubicBezTo>
                          <a:pt x="81970" y="104932"/>
                          <a:pt x="88638" y="168750"/>
                          <a:pt x="115308" y="163987"/>
                        </a:cubicBezTo>
                        <a:cubicBezTo>
                          <a:pt x="141978" y="159225"/>
                          <a:pt x="142930" y="132555"/>
                          <a:pt x="138168" y="123982"/>
                        </a:cubicBezTo>
                        <a:cubicBezTo>
                          <a:pt x="133405" y="115410"/>
                          <a:pt x="113403" y="97312"/>
                          <a:pt x="103878" y="92550"/>
                        </a:cubicBezTo>
                        <a:cubicBezTo>
                          <a:pt x="103878" y="92550"/>
                          <a:pt x="149598" y="114457"/>
                          <a:pt x="164838" y="98265"/>
                        </a:cubicBezTo>
                        <a:cubicBezTo>
                          <a:pt x="180078" y="83025"/>
                          <a:pt x="164838" y="63022"/>
                          <a:pt x="160075" y="60165"/>
                        </a:cubicBezTo>
                        <a:cubicBezTo>
                          <a:pt x="156265" y="57307"/>
                          <a:pt x="141978" y="51592"/>
                          <a:pt x="117213" y="61117"/>
                        </a:cubicBezTo>
                        <a:cubicBezTo>
                          <a:pt x="103878" y="66832"/>
                          <a:pt x="91495" y="76357"/>
                          <a:pt x="91495" y="76357"/>
                        </a:cubicBezTo>
                        <a:cubicBezTo>
                          <a:pt x="91495" y="76357"/>
                          <a:pt x="122928" y="41115"/>
                          <a:pt x="121023" y="21112"/>
                        </a:cubicBezTo>
                        <a:cubicBezTo>
                          <a:pt x="120070" y="1110"/>
                          <a:pt x="109593" y="1110"/>
                          <a:pt x="101973" y="157"/>
                        </a:cubicBezTo>
                        <a:cubicBezTo>
                          <a:pt x="94353" y="-795"/>
                          <a:pt x="75303" y="2062"/>
                          <a:pt x="70540" y="23017"/>
                        </a:cubicBezTo>
                        <a:cubicBezTo>
                          <a:pt x="65778" y="43972"/>
                          <a:pt x="77208" y="69690"/>
                          <a:pt x="77208" y="69690"/>
                        </a:cubicBezTo>
                        <a:cubicBezTo>
                          <a:pt x="77208" y="69690"/>
                          <a:pt x="47680" y="37305"/>
                          <a:pt x="27678" y="36352"/>
                        </a:cubicBezTo>
                        <a:cubicBezTo>
                          <a:pt x="8628" y="35400"/>
                          <a:pt x="1008" y="53497"/>
                          <a:pt x="55" y="62070"/>
                        </a:cubicBezTo>
                        <a:cubicBezTo>
                          <a:pt x="-897" y="70642"/>
                          <a:pt x="10533" y="86835"/>
                          <a:pt x="27678" y="88740"/>
                        </a:cubicBezTo>
                        <a:cubicBezTo>
                          <a:pt x="44823" y="90645"/>
                          <a:pt x="55300" y="89692"/>
                          <a:pt x="55300" y="89692"/>
                        </a:cubicBezTo>
                        <a:cubicBezTo>
                          <a:pt x="55300" y="89692"/>
                          <a:pt x="20058" y="105885"/>
                          <a:pt x="14343" y="123030"/>
                        </a:cubicBezTo>
                        <a:cubicBezTo>
                          <a:pt x="8628" y="139222"/>
                          <a:pt x="36250" y="158272"/>
                          <a:pt x="47680" y="153510"/>
                        </a:cubicBezTo>
                        <a:cubicBezTo>
                          <a:pt x="60063" y="149700"/>
                          <a:pt x="73398" y="133507"/>
                          <a:pt x="81970" y="104932"/>
                        </a:cubicBezTo>
                        <a:close/>
                      </a:path>
                    </a:pathLst>
                  </a:custGeom>
                  <a:solidFill>
                    <a:srgbClr val="F7B2D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0" name="任意多边形: 形状 83"/>
                  <p:cNvSpPr/>
                  <p:nvPr>
                    <p:custDataLst>
                      <p:tags r:id="rId49"/>
                    </p:custDataLst>
                  </p:nvPr>
                </p:nvSpPr>
                <p:spPr>
                  <a:xfrm>
                    <a:off x="3693648" y="3418341"/>
                    <a:ext cx="19377" cy="19410"/>
                  </a:xfrm>
                  <a:custGeom>
                    <a:gdLst>
                      <a:gd name="connsiteX0" fmla="*/ 147 w 19377"/>
                      <a:gd name="connsiteY0" fmla="*/ 11611 h 19410"/>
                      <a:gd name="connsiteX1" fmla="*/ 11577 w 19377"/>
                      <a:gd name="connsiteY1" fmla="*/ 19230 h 19410"/>
                      <a:gd name="connsiteX2" fmla="*/ 19197 w 19377"/>
                      <a:gd name="connsiteY2" fmla="*/ 7801 h 19410"/>
                      <a:gd name="connsiteX3" fmla="*/ 7767 w 19377"/>
                      <a:gd name="connsiteY3" fmla="*/ 180 h 19410"/>
                      <a:gd name="connsiteX4" fmla="*/ 147 w 19377"/>
                      <a:gd name="connsiteY4" fmla="*/ 11611 h 194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377" h="19410">
                        <a:moveTo>
                          <a:pt x="147" y="11611"/>
                        </a:moveTo>
                        <a:cubicBezTo>
                          <a:pt x="1099" y="17326"/>
                          <a:pt x="6814" y="20183"/>
                          <a:pt x="11577" y="19230"/>
                        </a:cubicBezTo>
                        <a:cubicBezTo>
                          <a:pt x="17292" y="18278"/>
                          <a:pt x="20149" y="12563"/>
                          <a:pt x="19197" y="7801"/>
                        </a:cubicBezTo>
                        <a:cubicBezTo>
                          <a:pt x="18244" y="2086"/>
                          <a:pt x="12529" y="-772"/>
                          <a:pt x="7767" y="180"/>
                        </a:cubicBezTo>
                        <a:cubicBezTo>
                          <a:pt x="3004" y="180"/>
                          <a:pt x="-806" y="5896"/>
                          <a:pt x="147" y="11611"/>
                        </a:cubicBezTo>
                        <a:close/>
                      </a:path>
                    </a:pathLst>
                  </a:custGeom>
                  <a:solidFill>
                    <a:srgbClr val="FCD6F0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31" name="任意多边形: 形状 85"/>
              <p:cNvSpPr/>
              <p:nvPr>
                <p:custDataLst>
                  <p:tags r:id="rId50"/>
                </p:custDataLst>
              </p:nvPr>
            </p:nvSpPr>
            <p:spPr>
              <a:xfrm>
                <a:off x="8543" y="3749"/>
                <a:ext cx="54" cy="253"/>
              </a:xfrm>
              <a:custGeom>
                <a:gdLst>
                  <a:gd name="connsiteX0" fmla="*/ 0 w 34290"/>
                  <a:gd name="connsiteY0" fmla="*/ 0 h 160972"/>
                  <a:gd name="connsiteX1" fmla="*/ 17145 w 34290"/>
                  <a:gd name="connsiteY1" fmla="*/ 160973 h 160972"/>
                  <a:gd name="connsiteX2" fmla="*/ 34290 w 34290"/>
                  <a:gd name="connsiteY2" fmla="*/ 160973 h 160972"/>
                  <a:gd name="connsiteX3" fmla="*/ 0 w 34290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" h="160972">
                    <a:moveTo>
                      <a:pt x="0" y="0"/>
                    </a:moveTo>
                    <a:cubicBezTo>
                      <a:pt x="0" y="0"/>
                      <a:pt x="25717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3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32" name="图形 67"/>
              <p:cNvGrpSpPr/>
              <p:nvPr/>
            </p:nvGrpSpPr>
            <p:grpSpPr>
              <a:xfrm>
                <a:off x="8363" y="3537"/>
                <a:ext cx="348" cy="334"/>
                <a:chOff x="5310490" y="3271708"/>
                <a:chExt cx="220719" cy="211965"/>
              </a:xfrm>
            </p:grpSpPr>
            <p:sp>
              <p:nvSpPr>
                <p:cNvPr id="33" name="任意多边形: 形状 87"/>
                <p:cNvSpPr/>
                <p:nvPr>
                  <p:custDataLst>
                    <p:tags r:id="rId51"/>
                  </p:custDataLst>
                </p:nvPr>
              </p:nvSpPr>
              <p:spPr>
                <a:xfrm>
                  <a:off x="5310490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5" name="任意多边形: 形状 88"/>
                <p:cNvSpPr/>
                <p:nvPr>
                  <p:custDataLst>
                    <p:tags r:id="rId52"/>
                  </p:custDataLst>
                </p:nvPr>
              </p:nvSpPr>
              <p:spPr>
                <a:xfrm>
                  <a:off x="5411681" y="3374283"/>
                  <a:ext cx="25611" cy="25611"/>
                </a:xfrm>
                <a:custGeom>
                  <a:gdLst>
                    <a:gd name="connsiteX0" fmla="*/ 25188 w 25611"/>
                    <a:gd name="connsiteY0" fmla="*/ 15663 h 25611"/>
                    <a:gd name="connsiteX1" fmla="*/ 9948 w 25611"/>
                    <a:gd name="connsiteY1" fmla="*/ 25188 h 25611"/>
                    <a:gd name="connsiteX2" fmla="*/ 423 w 25611"/>
                    <a:gd name="connsiteY2" fmla="*/ 9948 h 25611"/>
                    <a:gd name="connsiteX3" fmla="*/ 15663 w 25611"/>
                    <a:gd name="connsiteY3" fmla="*/ 423 h 25611"/>
                    <a:gd name="connsiteX4" fmla="*/ 25188 w 25611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611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7093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49" name="任意多边形: 形状 90"/>
              <p:cNvSpPr/>
              <p:nvPr>
                <p:custDataLst>
                  <p:tags r:id="rId53"/>
                </p:custDataLst>
              </p:nvPr>
            </p:nvSpPr>
            <p:spPr>
              <a:xfrm>
                <a:off x="9165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7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50" name="图形 67"/>
              <p:cNvGrpSpPr/>
              <p:nvPr/>
            </p:nvGrpSpPr>
            <p:grpSpPr>
              <a:xfrm>
                <a:off x="9075" y="3641"/>
                <a:ext cx="271" cy="259"/>
                <a:chOff x="5762569" y="3337402"/>
                <a:chExt cx="172399" cy="164241"/>
              </a:xfrm>
            </p:grpSpPr>
            <p:sp>
              <p:nvSpPr>
                <p:cNvPr id="51" name="任意多边形: 形状 92"/>
                <p:cNvSpPr/>
                <p:nvPr>
                  <p:custDataLst>
                    <p:tags r:id="rId54"/>
                  </p:custDataLst>
                </p:nvPr>
              </p:nvSpPr>
              <p:spPr>
                <a:xfrm>
                  <a:off x="576256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2" name="任意多边形: 形状 93"/>
                <p:cNvSpPr/>
                <p:nvPr>
                  <p:custDataLst>
                    <p:tags r:id="rId55"/>
                  </p:custDataLst>
                </p:nvPr>
              </p:nvSpPr>
              <p:spPr>
                <a:xfrm>
                  <a:off x="5836739" y="3418341"/>
                  <a:ext cx="19410" cy="19410"/>
                </a:xfrm>
                <a:custGeom>
                  <a:gdLst>
                    <a:gd name="connsiteX0" fmla="*/ 181 w 19410"/>
                    <a:gd name="connsiteY0" fmla="*/ 11611 h 19410"/>
                    <a:gd name="connsiteX1" fmla="*/ 11610 w 19410"/>
                    <a:gd name="connsiteY1" fmla="*/ 19230 h 19410"/>
                    <a:gd name="connsiteX2" fmla="*/ 19231 w 19410"/>
                    <a:gd name="connsiteY2" fmla="*/ 7801 h 19410"/>
                    <a:gd name="connsiteX3" fmla="*/ 7801 w 19410"/>
                    <a:gd name="connsiteY3" fmla="*/ 180 h 19410"/>
                    <a:gd name="connsiteX4" fmla="*/ 181 w 19410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410" h="19410">
                      <a:moveTo>
                        <a:pt x="181" y="11611"/>
                      </a:moveTo>
                      <a:cubicBezTo>
                        <a:pt x="1133" y="17326"/>
                        <a:pt x="6848" y="20183"/>
                        <a:pt x="11610" y="19230"/>
                      </a:cubicBezTo>
                      <a:cubicBezTo>
                        <a:pt x="17326" y="18278"/>
                        <a:pt x="20183" y="12563"/>
                        <a:pt x="19231" y="7801"/>
                      </a:cubicBezTo>
                      <a:cubicBezTo>
                        <a:pt x="18278" y="2086"/>
                        <a:pt x="12563" y="-772"/>
                        <a:pt x="7801" y="180"/>
                      </a:cubicBezTo>
                      <a:cubicBezTo>
                        <a:pt x="2085" y="180"/>
                        <a:pt x="-772" y="5896"/>
                        <a:pt x="181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53" name="任意多边形: 形状 95"/>
              <p:cNvSpPr/>
              <p:nvPr>
                <p:custDataLst>
                  <p:tags r:id="rId56"/>
                </p:custDataLst>
              </p:nvPr>
            </p:nvSpPr>
            <p:spPr>
              <a:xfrm>
                <a:off x="7821" y="3806"/>
                <a:ext cx="42" cy="197"/>
              </a:xfrm>
              <a:custGeom>
                <a:gdLst>
                  <a:gd name="connsiteX0" fmla="*/ 26822 w 26822"/>
                  <a:gd name="connsiteY0" fmla="*/ 0 h 124777"/>
                  <a:gd name="connsiteX1" fmla="*/ 13487 w 26822"/>
                  <a:gd name="connsiteY1" fmla="*/ 124778 h 124777"/>
                  <a:gd name="connsiteX2" fmla="*/ 152 w 26822"/>
                  <a:gd name="connsiteY2" fmla="*/ 124778 h 124777"/>
                  <a:gd name="connsiteX3" fmla="*/ 26822 w 26822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822" h="124776">
                    <a:moveTo>
                      <a:pt x="26822" y="0"/>
                    </a:moveTo>
                    <a:cubicBezTo>
                      <a:pt x="26822" y="0"/>
                      <a:pt x="6820" y="101918"/>
                      <a:pt x="13487" y="124778"/>
                    </a:cubicBezTo>
                    <a:lnTo>
                      <a:pt x="152" y="124778"/>
                    </a:lnTo>
                    <a:cubicBezTo>
                      <a:pt x="152" y="124778"/>
                      <a:pt x="-3658" y="60960"/>
                      <a:pt x="26822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54" name="图形 67"/>
              <p:cNvGrpSpPr/>
              <p:nvPr/>
            </p:nvGrpSpPr>
            <p:grpSpPr>
              <a:xfrm>
                <a:off x="7725" y="3641"/>
                <a:ext cx="271" cy="259"/>
                <a:chOff x="4905319" y="3337402"/>
                <a:chExt cx="172399" cy="164241"/>
              </a:xfrm>
            </p:grpSpPr>
            <p:sp>
              <p:nvSpPr>
                <p:cNvPr id="55" name="任意多边形: 形状 97"/>
                <p:cNvSpPr/>
                <p:nvPr>
                  <p:custDataLst>
                    <p:tags r:id="rId57"/>
                  </p:custDataLst>
                </p:nvPr>
              </p:nvSpPr>
              <p:spPr>
                <a:xfrm>
                  <a:off x="490531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" name="任意多边形: 形状 98"/>
                <p:cNvSpPr/>
                <p:nvPr>
                  <p:custDataLst>
                    <p:tags r:id="rId58"/>
                  </p:custDataLst>
                </p:nvPr>
              </p:nvSpPr>
              <p:spPr>
                <a:xfrm>
                  <a:off x="4979489" y="3418341"/>
                  <a:ext cx="19410" cy="19410"/>
                </a:xfrm>
                <a:custGeom>
                  <a:gdLst>
                    <a:gd name="connsiteX0" fmla="*/ 181 w 19410"/>
                    <a:gd name="connsiteY0" fmla="*/ 11611 h 19410"/>
                    <a:gd name="connsiteX1" fmla="*/ 11610 w 19410"/>
                    <a:gd name="connsiteY1" fmla="*/ 19230 h 19410"/>
                    <a:gd name="connsiteX2" fmla="*/ 19231 w 19410"/>
                    <a:gd name="connsiteY2" fmla="*/ 7801 h 19410"/>
                    <a:gd name="connsiteX3" fmla="*/ 7801 w 19410"/>
                    <a:gd name="connsiteY3" fmla="*/ 180 h 19410"/>
                    <a:gd name="connsiteX4" fmla="*/ 181 w 19410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410" h="19410">
                      <a:moveTo>
                        <a:pt x="181" y="11611"/>
                      </a:moveTo>
                      <a:cubicBezTo>
                        <a:pt x="1133" y="17326"/>
                        <a:pt x="6848" y="20183"/>
                        <a:pt x="11610" y="19230"/>
                      </a:cubicBezTo>
                      <a:cubicBezTo>
                        <a:pt x="17326" y="18278"/>
                        <a:pt x="20183" y="12563"/>
                        <a:pt x="19231" y="7801"/>
                      </a:cubicBezTo>
                      <a:cubicBezTo>
                        <a:pt x="18278" y="2086"/>
                        <a:pt x="12563" y="-772"/>
                        <a:pt x="7801" y="180"/>
                      </a:cubicBezTo>
                      <a:cubicBezTo>
                        <a:pt x="2085" y="180"/>
                        <a:pt x="-772" y="5896"/>
                        <a:pt x="181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58" name="任意多边形: 形状 100"/>
              <p:cNvSpPr/>
              <p:nvPr>
                <p:custDataLst>
                  <p:tags r:id="rId59"/>
                </p:custDataLst>
              </p:nvPr>
            </p:nvSpPr>
            <p:spPr>
              <a:xfrm>
                <a:off x="10568" y="3749"/>
                <a:ext cx="54" cy="253"/>
              </a:xfrm>
              <a:custGeom>
                <a:gdLst>
                  <a:gd name="connsiteX0" fmla="*/ 0 w 34290"/>
                  <a:gd name="connsiteY0" fmla="*/ 0 h 160972"/>
                  <a:gd name="connsiteX1" fmla="*/ 17145 w 34290"/>
                  <a:gd name="connsiteY1" fmla="*/ 160973 h 160972"/>
                  <a:gd name="connsiteX2" fmla="*/ 34290 w 34290"/>
                  <a:gd name="connsiteY2" fmla="*/ 160973 h 160972"/>
                  <a:gd name="connsiteX3" fmla="*/ 0 w 34290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290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3338" y="160973"/>
                      <a:pt x="39053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59" name="图形 67"/>
              <p:cNvGrpSpPr/>
              <p:nvPr/>
            </p:nvGrpSpPr>
            <p:grpSpPr>
              <a:xfrm>
                <a:off x="10388" y="3537"/>
                <a:ext cx="348" cy="334"/>
                <a:chOff x="6596365" y="3271708"/>
                <a:chExt cx="220719" cy="211965"/>
              </a:xfrm>
            </p:grpSpPr>
            <p:sp>
              <p:nvSpPr>
                <p:cNvPr id="60" name="任意多边形: 形状 102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596365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5427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1" name="任意多边形: 形状 103"/>
                <p:cNvSpPr/>
                <p:nvPr>
                  <p:custDataLst>
                    <p:tags r:id="rId61"/>
                  </p:custDataLst>
                </p:nvPr>
              </p:nvSpPr>
              <p:spPr>
                <a:xfrm>
                  <a:off x="6697556" y="3374283"/>
                  <a:ext cx="25611" cy="25611"/>
                </a:xfrm>
                <a:custGeom>
                  <a:gdLst>
                    <a:gd name="connsiteX0" fmla="*/ 25188 w 25611"/>
                    <a:gd name="connsiteY0" fmla="*/ 15663 h 25611"/>
                    <a:gd name="connsiteX1" fmla="*/ 9948 w 25611"/>
                    <a:gd name="connsiteY1" fmla="*/ 25188 h 25611"/>
                    <a:gd name="connsiteX2" fmla="*/ 423 w 25611"/>
                    <a:gd name="connsiteY2" fmla="*/ 9948 h 25611"/>
                    <a:gd name="connsiteX3" fmla="*/ 15663 w 25611"/>
                    <a:gd name="connsiteY3" fmla="*/ 423 h 25611"/>
                    <a:gd name="connsiteX4" fmla="*/ 25188 w 25611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611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7093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2" name="任意多边形: 形状 105"/>
              <p:cNvSpPr/>
              <p:nvPr>
                <p:custDataLst>
                  <p:tags r:id="rId62"/>
                </p:custDataLst>
              </p:nvPr>
            </p:nvSpPr>
            <p:spPr>
              <a:xfrm>
                <a:off x="11190" y="3806"/>
                <a:ext cx="42" cy="197"/>
              </a:xfrm>
              <a:custGeom>
                <a:gdLst>
                  <a:gd name="connsiteX0" fmla="*/ 26822 w 26822"/>
                  <a:gd name="connsiteY0" fmla="*/ 0 h 124777"/>
                  <a:gd name="connsiteX1" fmla="*/ 13487 w 26822"/>
                  <a:gd name="connsiteY1" fmla="*/ 124778 h 124777"/>
                  <a:gd name="connsiteX2" fmla="*/ 152 w 26822"/>
                  <a:gd name="connsiteY2" fmla="*/ 124778 h 124777"/>
                  <a:gd name="connsiteX3" fmla="*/ 26822 w 26822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822" h="124776">
                    <a:moveTo>
                      <a:pt x="26822" y="0"/>
                    </a:moveTo>
                    <a:cubicBezTo>
                      <a:pt x="26822" y="0"/>
                      <a:pt x="6820" y="101918"/>
                      <a:pt x="13487" y="124778"/>
                    </a:cubicBezTo>
                    <a:lnTo>
                      <a:pt x="152" y="124778"/>
                    </a:lnTo>
                    <a:cubicBezTo>
                      <a:pt x="152" y="124778"/>
                      <a:pt x="-3658" y="60960"/>
                      <a:pt x="26822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3" name="图形 67"/>
              <p:cNvGrpSpPr/>
              <p:nvPr/>
            </p:nvGrpSpPr>
            <p:grpSpPr>
              <a:xfrm>
                <a:off x="11100" y="3641"/>
                <a:ext cx="271" cy="259"/>
                <a:chOff x="7048444" y="3337402"/>
                <a:chExt cx="172399" cy="164241"/>
              </a:xfrm>
            </p:grpSpPr>
            <p:sp>
              <p:nvSpPr>
                <p:cNvPr id="64" name="任意多边形: 形状 107"/>
                <p:cNvSpPr/>
                <p:nvPr>
                  <p:custDataLst>
                    <p:tags r:id="rId63"/>
                  </p:custDataLst>
                </p:nvPr>
              </p:nvSpPr>
              <p:spPr>
                <a:xfrm>
                  <a:off x="7048444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80D1D9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5" name="任意多边形: 形状 108"/>
                <p:cNvSpPr/>
                <p:nvPr>
                  <p:custDataLst>
                    <p:tags r:id="rId64"/>
                  </p:custDataLst>
                </p:nvPr>
              </p:nvSpPr>
              <p:spPr>
                <a:xfrm>
                  <a:off x="7121695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6" name="任意多边形: 形状 110"/>
              <p:cNvSpPr/>
              <p:nvPr>
                <p:custDataLst>
                  <p:tags r:id="rId65"/>
                </p:custDataLst>
              </p:nvPr>
            </p:nvSpPr>
            <p:spPr>
              <a:xfrm>
                <a:off x="9844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8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7" name="图形 67"/>
              <p:cNvGrpSpPr/>
              <p:nvPr/>
            </p:nvGrpSpPr>
            <p:grpSpPr>
              <a:xfrm>
                <a:off x="9750" y="3641"/>
                <a:ext cx="271" cy="259"/>
                <a:chOff x="6191194" y="3337402"/>
                <a:chExt cx="172399" cy="164241"/>
              </a:xfrm>
            </p:grpSpPr>
            <p:sp>
              <p:nvSpPr>
                <p:cNvPr id="68" name="任意多边形: 形状 112"/>
                <p:cNvSpPr/>
                <p:nvPr>
                  <p:custDataLst>
                    <p:tags r:id="rId66"/>
                  </p:custDataLst>
                </p:nvPr>
              </p:nvSpPr>
              <p:spPr>
                <a:xfrm>
                  <a:off x="6191194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5303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9" name="任意多边形: 形状 113"/>
                <p:cNvSpPr/>
                <p:nvPr>
                  <p:custDataLst>
                    <p:tags r:id="rId67"/>
                  </p:custDataLst>
                </p:nvPr>
              </p:nvSpPr>
              <p:spPr>
                <a:xfrm>
                  <a:off x="6265049" y="3418341"/>
                  <a:ext cx="19725" cy="19410"/>
                </a:xfrm>
                <a:custGeom>
                  <a:gdLst>
                    <a:gd name="connsiteX0" fmla="*/ 495 w 19725"/>
                    <a:gd name="connsiteY0" fmla="*/ 11611 h 19410"/>
                    <a:gd name="connsiteX1" fmla="*/ 11926 w 19725"/>
                    <a:gd name="connsiteY1" fmla="*/ 19230 h 19410"/>
                    <a:gd name="connsiteX2" fmla="*/ 19545 w 19725"/>
                    <a:gd name="connsiteY2" fmla="*/ 7801 h 19410"/>
                    <a:gd name="connsiteX3" fmla="*/ 8116 w 19725"/>
                    <a:gd name="connsiteY3" fmla="*/ 180 h 19410"/>
                    <a:gd name="connsiteX4" fmla="*/ 495 w 19725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725" h="19410">
                      <a:moveTo>
                        <a:pt x="495" y="11611"/>
                      </a:moveTo>
                      <a:cubicBezTo>
                        <a:pt x="1448" y="17326"/>
                        <a:pt x="7163" y="20183"/>
                        <a:pt x="11926" y="19230"/>
                      </a:cubicBezTo>
                      <a:cubicBezTo>
                        <a:pt x="17641" y="18278"/>
                        <a:pt x="20498" y="12563"/>
                        <a:pt x="19545" y="7801"/>
                      </a:cubicBezTo>
                      <a:cubicBezTo>
                        <a:pt x="18593" y="2086"/>
                        <a:pt x="12878" y="-772"/>
                        <a:pt x="8116" y="180"/>
                      </a:cubicBezTo>
                      <a:cubicBezTo>
                        <a:pt x="2401" y="180"/>
                        <a:pt x="-1409" y="5896"/>
                        <a:pt x="495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70" name="任意多边形: 形状 115"/>
              <p:cNvSpPr/>
              <p:nvPr>
                <p:custDataLst>
                  <p:tags r:id="rId68"/>
                </p:custDataLst>
              </p:nvPr>
            </p:nvSpPr>
            <p:spPr>
              <a:xfrm>
                <a:off x="12591" y="3749"/>
                <a:ext cx="55" cy="253"/>
              </a:xfrm>
              <a:custGeom>
                <a:gdLst>
                  <a:gd name="connsiteX0" fmla="*/ 0 w 34572"/>
                  <a:gd name="connsiteY0" fmla="*/ 0 h 160972"/>
                  <a:gd name="connsiteX1" fmla="*/ 17145 w 34572"/>
                  <a:gd name="connsiteY1" fmla="*/ 160973 h 160972"/>
                  <a:gd name="connsiteX2" fmla="*/ 34290 w 34572"/>
                  <a:gd name="connsiteY2" fmla="*/ 160973 h 160972"/>
                  <a:gd name="connsiteX3" fmla="*/ 0 w 34572"/>
                  <a:gd name="connsiteY3" fmla="*/ 0 h 1609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572" h="160972">
                    <a:moveTo>
                      <a:pt x="0" y="0"/>
                    </a:moveTo>
                    <a:cubicBezTo>
                      <a:pt x="0" y="0"/>
                      <a:pt x="25718" y="130492"/>
                      <a:pt x="17145" y="160973"/>
                    </a:cubicBezTo>
                    <a:lnTo>
                      <a:pt x="34290" y="160973"/>
                    </a:lnTo>
                    <a:cubicBezTo>
                      <a:pt x="34290" y="160973"/>
                      <a:pt x="40005" y="78105"/>
                      <a:pt x="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71" name="图形 67"/>
              <p:cNvGrpSpPr/>
              <p:nvPr/>
            </p:nvGrpSpPr>
            <p:grpSpPr>
              <a:xfrm>
                <a:off x="12411" y="3537"/>
                <a:ext cx="348" cy="334"/>
                <a:chOff x="7881288" y="3271708"/>
                <a:chExt cx="220719" cy="211965"/>
              </a:xfrm>
            </p:grpSpPr>
            <p:sp>
              <p:nvSpPr>
                <p:cNvPr id="72" name="任意多边形: 形状 117"/>
                <p:cNvSpPr/>
                <p:nvPr>
                  <p:custDataLst>
                    <p:tags r:id="rId69"/>
                  </p:custDataLst>
                </p:nvPr>
              </p:nvSpPr>
              <p:spPr>
                <a:xfrm>
                  <a:off x="7881288" y="3271708"/>
                  <a:ext cx="220719" cy="211965"/>
                </a:xfrm>
                <a:custGeom>
                  <a:gdLst>
                    <a:gd name="connsiteX0" fmla="*/ 114949 w 220719"/>
                    <a:gd name="connsiteY0" fmla="*/ 135384 h 211965"/>
                    <a:gd name="connsiteX1" fmla="*/ 71134 w 220719"/>
                    <a:gd name="connsiteY1" fmla="*/ 211584 h 211965"/>
                    <a:gd name="connsiteX2" fmla="*/ 41607 w 220719"/>
                    <a:gd name="connsiteY2" fmla="*/ 159196 h 211965"/>
                    <a:gd name="connsiteX3" fmla="*/ 86374 w 220719"/>
                    <a:gd name="connsiteY3" fmla="*/ 119191 h 211965"/>
                    <a:gd name="connsiteX4" fmla="*/ 8269 w 220719"/>
                    <a:gd name="connsiteY4" fmla="*/ 126811 h 211965"/>
                    <a:gd name="connsiteX5" fmla="*/ 13984 w 220719"/>
                    <a:gd name="connsiteY5" fmla="*/ 77281 h 211965"/>
                    <a:gd name="connsiteX6" fmla="*/ 69229 w 220719"/>
                    <a:gd name="connsiteY6" fmla="*/ 78234 h 211965"/>
                    <a:gd name="connsiteX7" fmla="*/ 101614 w 220719"/>
                    <a:gd name="connsiteY7" fmla="*/ 98236 h 211965"/>
                    <a:gd name="connsiteX8" fmla="*/ 63514 w 220719"/>
                    <a:gd name="connsiteY8" fmla="*/ 26799 h 211965"/>
                    <a:gd name="connsiteX9" fmla="*/ 89232 w 220719"/>
                    <a:gd name="connsiteY9" fmla="*/ 129 h 211965"/>
                    <a:gd name="connsiteX10" fmla="*/ 130189 w 220719"/>
                    <a:gd name="connsiteY10" fmla="*/ 29656 h 211965"/>
                    <a:gd name="connsiteX11" fmla="*/ 121617 w 220719"/>
                    <a:gd name="connsiteY11" fmla="*/ 90616 h 211965"/>
                    <a:gd name="connsiteX12" fmla="*/ 184482 w 220719"/>
                    <a:gd name="connsiteY12" fmla="*/ 47754 h 211965"/>
                    <a:gd name="connsiteX13" fmla="*/ 220677 w 220719"/>
                    <a:gd name="connsiteY13" fmla="*/ 81091 h 211965"/>
                    <a:gd name="connsiteX14" fmla="*/ 184482 w 220719"/>
                    <a:gd name="connsiteY14" fmla="*/ 115381 h 211965"/>
                    <a:gd name="connsiteX15" fmla="*/ 149239 w 220719"/>
                    <a:gd name="connsiteY15" fmla="*/ 116334 h 211965"/>
                    <a:gd name="connsiteX16" fmla="*/ 201627 w 220719"/>
                    <a:gd name="connsiteY16" fmla="*/ 159196 h 211965"/>
                    <a:gd name="connsiteX17" fmla="*/ 158764 w 220719"/>
                    <a:gd name="connsiteY17" fmla="*/ 198249 h 211965"/>
                    <a:gd name="connsiteX18" fmla="*/ 114949 w 220719"/>
                    <a:gd name="connsiteY18" fmla="*/ 135384 h 2119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719" h="211965">
                      <a:moveTo>
                        <a:pt x="114949" y="135384"/>
                      </a:moveTo>
                      <a:cubicBezTo>
                        <a:pt x="114949" y="135384"/>
                        <a:pt x="105424" y="218251"/>
                        <a:pt x="71134" y="211584"/>
                      </a:cubicBezTo>
                      <a:cubicBezTo>
                        <a:pt x="36844" y="205869"/>
                        <a:pt x="35892" y="170626"/>
                        <a:pt x="41607" y="159196"/>
                      </a:cubicBezTo>
                      <a:cubicBezTo>
                        <a:pt x="47322" y="147766"/>
                        <a:pt x="73039" y="124906"/>
                        <a:pt x="86374" y="119191"/>
                      </a:cubicBezTo>
                      <a:cubicBezTo>
                        <a:pt x="86374" y="119191"/>
                        <a:pt x="28272" y="146814"/>
                        <a:pt x="8269" y="126811"/>
                      </a:cubicBezTo>
                      <a:cubicBezTo>
                        <a:pt x="-10781" y="106809"/>
                        <a:pt x="8269" y="81091"/>
                        <a:pt x="13984" y="77281"/>
                      </a:cubicBezTo>
                      <a:cubicBezTo>
                        <a:pt x="19699" y="74424"/>
                        <a:pt x="36844" y="65851"/>
                        <a:pt x="69229" y="78234"/>
                      </a:cubicBezTo>
                      <a:cubicBezTo>
                        <a:pt x="86374" y="84901"/>
                        <a:pt x="101614" y="98236"/>
                        <a:pt x="101614" y="98236"/>
                      </a:cubicBezTo>
                      <a:cubicBezTo>
                        <a:pt x="101614" y="98236"/>
                        <a:pt x="60657" y="52516"/>
                        <a:pt x="63514" y="26799"/>
                      </a:cubicBezTo>
                      <a:cubicBezTo>
                        <a:pt x="65419" y="1081"/>
                        <a:pt x="79707" y="129"/>
                        <a:pt x="89232" y="129"/>
                      </a:cubicBezTo>
                      <a:cubicBezTo>
                        <a:pt x="99709" y="-824"/>
                        <a:pt x="123522" y="2986"/>
                        <a:pt x="130189" y="29656"/>
                      </a:cubicBezTo>
                      <a:cubicBezTo>
                        <a:pt x="136857" y="56326"/>
                        <a:pt x="121617" y="90616"/>
                        <a:pt x="121617" y="90616"/>
                      </a:cubicBezTo>
                      <a:cubicBezTo>
                        <a:pt x="121617" y="90616"/>
                        <a:pt x="159717" y="49659"/>
                        <a:pt x="184482" y="47754"/>
                      </a:cubicBezTo>
                      <a:cubicBezTo>
                        <a:pt x="209247" y="46801"/>
                        <a:pt x="218772" y="69661"/>
                        <a:pt x="220677" y="81091"/>
                      </a:cubicBezTo>
                      <a:cubicBezTo>
                        <a:pt x="221629" y="92521"/>
                        <a:pt x="206389" y="113476"/>
                        <a:pt x="184482" y="115381"/>
                      </a:cubicBezTo>
                      <a:cubicBezTo>
                        <a:pt x="162574" y="118239"/>
                        <a:pt x="149239" y="116334"/>
                        <a:pt x="149239" y="116334"/>
                      </a:cubicBezTo>
                      <a:cubicBezTo>
                        <a:pt x="149239" y="116334"/>
                        <a:pt x="194007" y="138241"/>
                        <a:pt x="201627" y="159196"/>
                      </a:cubicBezTo>
                      <a:cubicBezTo>
                        <a:pt x="209247" y="180151"/>
                        <a:pt x="174004" y="204916"/>
                        <a:pt x="158764" y="198249"/>
                      </a:cubicBezTo>
                      <a:cubicBezTo>
                        <a:pt x="143524" y="192534"/>
                        <a:pt x="126379" y="171579"/>
                        <a:pt x="114949" y="135384"/>
                      </a:cubicBezTo>
                      <a:close/>
                    </a:path>
                  </a:pathLst>
                </a:custGeom>
                <a:solidFill>
                  <a:srgbClr val="FFD05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3" name="任意多边形: 形状 118"/>
                <p:cNvSpPr/>
                <p:nvPr>
                  <p:custDataLst>
                    <p:tags r:id="rId70"/>
                  </p:custDataLst>
                </p:nvPr>
              </p:nvSpPr>
              <p:spPr>
                <a:xfrm>
                  <a:off x="7983431" y="3374283"/>
                  <a:ext cx="25332" cy="25611"/>
                </a:xfrm>
                <a:custGeom>
                  <a:gdLst>
                    <a:gd name="connsiteX0" fmla="*/ 25188 w 25332"/>
                    <a:gd name="connsiteY0" fmla="*/ 15663 h 25611"/>
                    <a:gd name="connsiteX1" fmla="*/ 9948 w 25332"/>
                    <a:gd name="connsiteY1" fmla="*/ 25188 h 25611"/>
                    <a:gd name="connsiteX2" fmla="*/ 423 w 25332"/>
                    <a:gd name="connsiteY2" fmla="*/ 9948 h 25611"/>
                    <a:gd name="connsiteX3" fmla="*/ 15663 w 25332"/>
                    <a:gd name="connsiteY3" fmla="*/ 423 h 25611"/>
                    <a:gd name="connsiteX4" fmla="*/ 25188 w 25332"/>
                    <a:gd name="connsiteY4" fmla="*/ 15663 h 25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32" h="25611">
                      <a:moveTo>
                        <a:pt x="25188" y="15663"/>
                      </a:moveTo>
                      <a:cubicBezTo>
                        <a:pt x="23283" y="22331"/>
                        <a:pt x="16616" y="27093"/>
                        <a:pt x="9948" y="25188"/>
                      </a:cubicBezTo>
                      <a:cubicBezTo>
                        <a:pt x="3281" y="23283"/>
                        <a:pt x="-1482" y="16616"/>
                        <a:pt x="423" y="9948"/>
                      </a:cubicBezTo>
                      <a:cubicBezTo>
                        <a:pt x="2328" y="3281"/>
                        <a:pt x="8996" y="-1482"/>
                        <a:pt x="15663" y="423"/>
                      </a:cubicBezTo>
                      <a:cubicBezTo>
                        <a:pt x="22331" y="2328"/>
                        <a:pt x="26141" y="8996"/>
                        <a:pt x="25188" y="15663"/>
                      </a:cubicBezTo>
                      <a:close/>
                    </a:path>
                  </a:pathLst>
                </a:custGeom>
                <a:solidFill>
                  <a:srgbClr val="F18628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74" name="组合 73"/>
              <p:cNvGrpSpPr/>
              <p:nvPr/>
            </p:nvGrpSpPr>
            <p:grpSpPr>
              <a:xfrm>
                <a:off x="13052" y="3528"/>
                <a:ext cx="356" cy="474"/>
                <a:chOff x="12961" y="4545"/>
                <a:chExt cx="806" cy="1072"/>
              </a:xfrm>
            </p:grpSpPr>
            <p:sp>
              <p:nvSpPr>
                <p:cNvPr id="75" name="任意多边形: 形状 120"/>
                <p:cNvSpPr/>
                <p:nvPr>
                  <p:custDataLst>
                    <p:tags r:id="rId71"/>
                  </p:custDataLst>
                </p:nvPr>
              </p:nvSpPr>
              <p:spPr>
                <a:xfrm>
                  <a:off x="13213" y="5031"/>
                  <a:ext cx="156" cy="587"/>
                </a:xfrm>
                <a:custGeom>
                  <a:gdLst>
                    <a:gd name="connsiteX0" fmla="*/ 26670 w 26670"/>
                    <a:gd name="connsiteY0" fmla="*/ 0 h 124777"/>
                    <a:gd name="connsiteX1" fmla="*/ 13335 w 26670"/>
                    <a:gd name="connsiteY1" fmla="*/ 124778 h 124777"/>
                    <a:gd name="connsiteX2" fmla="*/ 0 w 26670"/>
                    <a:gd name="connsiteY2" fmla="*/ 124778 h 124777"/>
                    <a:gd name="connsiteX3" fmla="*/ 26670 w 26670"/>
                    <a:gd name="connsiteY3" fmla="*/ 0 h 12477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26670" h="124776">
                      <a:moveTo>
                        <a:pt x="26670" y="0"/>
                      </a:moveTo>
                      <a:cubicBezTo>
                        <a:pt x="26670" y="0"/>
                        <a:pt x="6668" y="101918"/>
                        <a:pt x="13335" y="124778"/>
                      </a:cubicBezTo>
                      <a:lnTo>
                        <a:pt x="0" y="124778"/>
                      </a:lnTo>
                      <a:cubicBezTo>
                        <a:pt x="953" y="124778"/>
                        <a:pt x="-3810" y="60960"/>
                        <a:pt x="26670" y="0"/>
                      </a:cubicBezTo>
                      <a:close/>
                    </a:path>
                  </a:pathLst>
                </a:custGeom>
                <a:solidFill>
                  <a:srgbClr val="7FBE25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6" name="图形 67"/>
                <p:cNvGrpSpPr/>
                <p:nvPr/>
              </p:nvGrpSpPr>
              <p:grpSpPr>
                <a:xfrm>
                  <a:off x="12961" y="4545"/>
                  <a:ext cx="807" cy="772"/>
                  <a:chOff x="8333367" y="3337402"/>
                  <a:chExt cx="172399" cy="164241"/>
                </a:xfrm>
              </p:grpSpPr>
              <p:sp>
                <p:nvSpPr>
                  <p:cNvPr id="77" name="任意多边形: 形状 122"/>
                  <p:cNvSpPr/>
                  <p:nvPr>
                    <p:custDataLst>
                      <p:tags r:id="rId72"/>
                    </p:custDataLst>
                  </p:nvPr>
                </p:nvSpPr>
                <p:spPr>
                  <a:xfrm>
                    <a:off x="8333367" y="3337402"/>
                    <a:ext cx="172399" cy="164241"/>
                  </a:xfrm>
                  <a:custGeom>
                    <a:gdLst>
                      <a:gd name="connsiteX0" fmla="*/ 82923 w 172399"/>
                      <a:gd name="connsiteY0" fmla="*/ 104932 h 164241"/>
                      <a:gd name="connsiteX1" fmla="*/ 116260 w 172399"/>
                      <a:gd name="connsiteY1" fmla="*/ 163987 h 164241"/>
                      <a:gd name="connsiteX2" fmla="*/ 139120 w 172399"/>
                      <a:gd name="connsiteY2" fmla="*/ 123982 h 164241"/>
                      <a:gd name="connsiteX3" fmla="*/ 104831 w 172399"/>
                      <a:gd name="connsiteY3" fmla="*/ 92550 h 164241"/>
                      <a:gd name="connsiteX4" fmla="*/ 165790 w 172399"/>
                      <a:gd name="connsiteY4" fmla="*/ 98265 h 164241"/>
                      <a:gd name="connsiteX5" fmla="*/ 161028 w 172399"/>
                      <a:gd name="connsiteY5" fmla="*/ 60165 h 164241"/>
                      <a:gd name="connsiteX6" fmla="*/ 118165 w 172399"/>
                      <a:gd name="connsiteY6" fmla="*/ 61117 h 164241"/>
                      <a:gd name="connsiteX7" fmla="*/ 92448 w 172399"/>
                      <a:gd name="connsiteY7" fmla="*/ 76357 h 164241"/>
                      <a:gd name="connsiteX8" fmla="*/ 121976 w 172399"/>
                      <a:gd name="connsiteY8" fmla="*/ 21112 h 164241"/>
                      <a:gd name="connsiteX9" fmla="*/ 101973 w 172399"/>
                      <a:gd name="connsiteY9" fmla="*/ 157 h 164241"/>
                      <a:gd name="connsiteX10" fmla="*/ 70540 w 172399"/>
                      <a:gd name="connsiteY10" fmla="*/ 23017 h 164241"/>
                      <a:gd name="connsiteX11" fmla="*/ 77208 w 172399"/>
                      <a:gd name="connsiteY11" fmla="*/ 69690 h 164241"/>
                      <a:gd name="connsiteX12" fmla="*/ 27678 w 172399"/>
                      <a:gd name="connsiteY12" fmla="*/ 36352 h 164241"/>
                      <a:gd name="connsiteX13" fmla="*/ 55 w 172399"/>
                      <a:gd name="connsiteY13" fmla="*/ 62070 h 164241"/>
                      <a:gd name="connsiteX14" fmla="*/ 27678 w 172399"/>
                      <a:gd name="connsiteY14" fmla="*/ 88740 h 164241"/>
                      <a:gd name="connsiteX15" fmla="*/ 55301 w 172399"/>
                      <a:gd name="connsiteY15" fmla="*/ 89692 h 164241"/>
                      <a:gd name="connsiteX16" fmla="*/ 14343 w 172399"/>
                      <a:gd name="connsiteY16" fmla="*/ 123030 h 164241"/>
                      <a:gd name="connsiteX17" fmla="*/ 47680 w 172399"/>
                      <a:gd name="connsiteY17" fmla="*/ 153510 h 164241"/>
                      <a:gd name="connsiteX18" fmla="*/ 82923 w 172399"/>
                      <a:gd name="connsiteY18" fmla="*/ 104932 h 16424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2399" h="164241">
                        <a:moveTo>
                          <a:pt x="82923" y="104932"/>
                        </a:moveTo>
                        <a:cubicBezTo>
                          <a:pt x="82923" y="104932"/>
                          <a:pt x="89590" y="168750"/>
                          <a:pt x="116260" y="163987"/>
                        </a:cubicBezTo>
                        <a:cubicBezTo>
                          <a:pt x="142931" y="159225"/>
                          <a:pt x="143883" y="132555"/>
                          <a:pt x="139120" y="123982"/>
                        </a:cubicBezTo>
                        <a:cubicBezTo>
                          <a:pt x="134358" y="115410"/>
                          <a:pt x="114356" y="97312"/>
                          <a:pt x="104831" y="92550"/>
                        </a:cubicBezTo>
                        <a:cubicBezTo>
                          <a:pt x="104831" y="92550"/>
                          <a:pt x="150551" y="114457"/>
                          <a:pt x="165790" y="98265"/>
                        </a:cubicBezTo>
                        <a:cubicBezTo>
                          <a:pt x="181031" y="83025"/>
                          <a:pt x="165790" y="63022"/>
                          <a:pt x="161028" y="60165"/>
                        </a:cubicBezTo>
                        <a:cubicBezTo>
                          <a:pt x="157218" y="57307"/>
                          <a:pt x="142931" y="51592"/>
                          <a:pt x="118165" y="61117"/>
                        </a:cubicBezTo>
                        <a:cubicBezTo>
                          <a:pt x="104831" y="66832"/>
                          <a:pt x="92448" y="76357"/>
                          <a:pt x="92448" y="76357"/>
                        </a:cubicBezTo>
                        <a:cubicBezTo>
                          <a:pt x="92448" y="76357"/>
                          <a:pt x="123881" y="41115"/>
                          <a:pt x="121976" y="21112"/>
                        </a:cubicBezTo>
                        <a:cubicBezTo>
                          <a:pt x="120070" y="1110"/>
                          <a:pt x="109593" y="1110"/>
                          <a:pt x="101973" y="157"/>
                        </a:cubicBezTo>
                        <a:cubicBezTo>
                          <a:pt x="94353" y="-795"/>
                          <a:pt x="75303" y="2062"/>
                          <a:pt x="70540" y="23017"/>
                        </a:cubicBezTo>
                        <a:cubicBezTo>
                          <a:pt x="65778" y="43972"/>
                          <a:pt x="77208" y="69690"/>
                          <a:pt x="77208" y="69690"/>
                        </a:cubicBezTo>
                        <a:cubicBezTo>
                          <a:pt x="77208" y="69690"/>
                          <a:pt x="47680" y="37305"/>
                          <a:pt x="27678" y="36352"/>
                        </a:cubicBezTo>
                        <a:cubicBezTo>
                          <a:pt x="8628" y="35400"/>
                          <a:pt x="1008" y="53497"/>
                          <a:pt x="55" y="62070"/>
                        </a:cubicBezTo>
                        <a:cubicBezTo>
                          <a:pt x="-897" y="70642"/>
                          <a:pt x="10533" y="86835"/>
                          <a:pt x="27678" y="88740"/>
                        </a:cubicBezTo>
                        <a:cubicBezTo>
                          <a:pt x="44823" y="90645"/>
                          <a:pt x="55301" y="89692"/>
                          <a:pt x="55301" y="89692"/>
                        </a:cubicBezTo>
                        <a:cubicBezTo>
                          <a:pt x="55301" y="89692"/>
                          <a:pt x="20058" y="105885"/>
                          <a:pt x="14343" y="123030"/>
                        </a:cubicBezTo>
                        <a:cubicBezTo>
                          <a:pt x="8628" y="139222"/>
                          <a:pt x="36251" y="158272"/>
                          <a:pt x="47680" y="153510"/>
                        </a:cubicBezTo>
                        <a:cubicBezTo>
                          <a:pt x="61015" y="149700"/>
                          <a:pt x="75303" y="133507"/>
                          <a:pt x="82923" y="104932"/>
                        </a:cubicBezTo>
                        <a:close/>
                      </a:path>
                    </a:pathLst>
                  </a:custGeom>
                  <a:solidFill>
                    <a:srgbClr val="80D1D9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8" name="任意多边形: 形状 123"/>
                  <p:cNvSpPr/>
                  <p:nvPr>
                    <p:custDataLst>
                      <p:tags r:id="rId73"/>
                    </p:custDataLst>
                  </p:nvPr>
                </p:nvSpPr>
                <p:spPr>
                  <a:xfrm>
                    <a:off x="8407537" y="3418341"/>
                    <a:ext cx="19410" cy="19410"/>
                  </a:xfrm>
                  <a:custGeom>
                    <a:gdLst>
                      <a:gd name="connsiteX0" fmla="*/ 181 w 19410"/>
                      <a:gd name="connsiteY0" fmla="*/ 11611 h 19410"/>
                      <a:gd name="connsiteX1" fmla="*/ 11611 w 19410"/>
                      <a:gd name="connsiteY1" fmla="*/ 19230 h 19410"/>
                      <a:gd name="connsiteX2" fmla="*/ 19231 w 19410"/>
                      <a:gd name="connsiteY2" fmla="*/ 7801 h 19410"/>
                      <a:gd name="connsiteX3" fmla="*/ 7800 w 19410"/>
                      <a:gd name="connsiteY3" fmla="*/ 180 h 19410"/>
                      <a:gd name="connsiteX4" fmla="*/ 181 w 19410"/>
                      <a:gd name="connsiteY4" fmla="*/ 11611 h 194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410" h="19410">
                        <a:moveTo>
                          <a:pt x="181" y="11611"/>
                        </a:moveTo>
                        <a:cubicBezTo>
                          <a:pt x="1133" y="17326"/>
                          <a:pt x="6848" y="20183"/>
                          <a:pt x="11611" y="19230"/>
                        </a:cubicBezTo>
                        <a:cubicBezTo>
                          <a:pt x="17325" y="18278"/>
                          <a:pt x="20183" y="12563"/>
                          <a:pt x="19231" y="7801"/>
                        </a:cubicBezTo>
                        <a:cubicBezTo>
                          <a:pt x="18278" y="2086"/>
                          <a:pt x="12563" y="-772"/>
                          <a:pt x="7800" y="180"/>
                        </a:cubicBezTo>
                        <a:cubicBezTo>
                          <a:pt x="2085" y="180"/>
                          <a:pt x="-772" y="5896"/>
                          <a:pt x="181" y="11611"/>
                        </a:cubicBezTo>
                        <a:close/>
                      </a:path>
                    </a:pathLst>
                  </a:custGeom>
                  <a:solidFill>
                    <a:srgbClr val="F18628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79" name="任意多边形: 形状 125"/>
              <p:cNvSpPr/>
              <p:nvPr>
                <p:custDataLst>
                  <p:tags r:id="rId74"/>
                </p:custDataLst>
              </p:nvPr>
            </p:nvSpPr>
            <p:spPr>
              <a:xfrm>
                <a:off x="11869" y="3806"/>
                <a:ext cx="42" cy="197"/>
              </a:xfrm>
              <a:custGeom>
                <a:gdLst>
                  <a:gd name="connsiteX0" fmla="*/ 26670 w 26670"/>
                  <a:gd name="connsiteY0" fmla="*/ 0 h 124777"/>
                  <a:gd name="connsiteX1" fmla="*/ 13335 w 26670"/>
                  <a:gd name="connsiteY1" fmla="*/ 124778 h 124777"/>
                  <a:gd name="connsiteX2" fmla="*/ 0 w 26670"/>
                  <a:gd name="connsiteY2" fmla="*/ 124778 h 124777"/>
                  <a:gd name="connsiteX3" fmla="*/ 26670 w 26670"/>
                  <a:gd name="connsiteY3" fmla="*/ 0 h 1247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70" h="124776">
                    <a:moveTo>
                      <a:pt x="26670" y="0"/>
                    </a:moveTo>
                    <a:cubicBezTo>
                      <a:pt x="26670" y="0"/>
                      <a:pt x="6668" y="101918"/>
                      <a:pt x="13335" y="124778"/>
                    </a:cubicBezTo>
                    <a:lnTo>
                      <a:pt x="0" y="124778"/>
                    </a:lnTo>
                    <a:cubicBezTo>
                      <a:pt x="953" y="124778"/>
                      <a:pt x="-3810" y="60960"/>
                      <a:pt x="26670" y="0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80" name="图形 67"/>
              <p:cNvGrpSpPr/>
              <p:nvPr/>
            </p:nvGrpSpPr>
            <p:grpSpPr>
              <a:xfrm>
                <a:off x="11775" y="3641"/>
                <a:ext cx="271" cy="259"/>
                <a:chOff x="7477069" y="3337402"/>
                <a:chExt cx="172399" cy="164241"/>
              </a:xfrm>
            </p:grpSpPr>
            <p:sp>
              <p:nvSpPr>
                <p:cNvPr id="81" name="任意多边形: 形状 127"/>
                <p:cNvSpPr/>
                <p:nvPr>
                  <p:custDataLst>
                    <p:tags r:id="rId75"/>
                  </p:custDataLst>
                </p:nvPr>
              </p:nvSpPr>
              <p:spPr>
                <a:xfrm>
                  <a:off x="7477069" y="3337402"/>
                  <a:ext cx="172399" cy="164241"/>
                </a:xfrm>
                <a:custGeom>
                  <a:gdLst>
                    <a:gd name="connsiteX0" fmla="*/ 82923 w 172399"/>
                    <a:gd name="connsiteY0" fmla="*/ 104932 h 164241"/>
                    <a:gd name="connsiteX1" fmla="*/ 116260 w 172399"/>
                    <a:gd name="connsiteY1" fmla="*/ 163987 h 164241"/>
                    <a:gd name="connsiteX2" fmla="*/ 139120 w 172399"/>
                    <a:gd name="connsiteY2" fmla="*/ 123982 h 164241"/>
                    <a:gd name="connsiteX3" fmla="*/ 104830 w 172399"/>
                    <a:gd name="connsiteY3" fmla="*/ 92550 h 164241"/>
                    <a:gd name="connsiteX4" fmla="*/ 165790 w 172399"/>
                    <a:gd name="connsiteY4" fmla="*/ 98265 h 164241"/>
                    <a:gd name="connsiteX5" fmla="*/ 161028 w 172399"/>
                    <a:gd name="connsiteY5" fmla="*/ 60165 h 164241"/>
                    <a:gd name="connsiteX6" fmla="*/ 118165 w 172399"/>
                    <a:gd name="connsiteY6" fmla="*/ 61117 h 164241"/>
                    <a:gd name="connsiteX7" fmla="*/ 92448 w 172399"/>
                    <a:gd name="connsiteY7" fmla="*/ 76357 h 164241"/>
                    <a:gd name="connsiteX8" fmla="*/ 121975 w 172399"/>
                    <a:gd name="connsiteY8" fmla="*/ 21112 h 164241"/>
                    <a:gd name="connsiteX9" fmla="*/ 101973 w 172399"/>
                    <a:gd name="connsiteY9" fmla="*/ 157 h 164241"/>
                    <a:gd name="connsiteX10" fmla="*/ 70540 w 172399"/>
                    <a:gd name="connsiteY10" fmla="*/ 23017 h 164241"/>
                    <a:gd name="connsiteX11" fmla="*/ 77208 w 172399"/>
                    <a:gd name="connsiteY11" fmla="*/ 69690 h 164241"/>
                    <a:gd name="connsiteX12" fmla="*/ 27678 w 172399"/>
                    <a:gd name="connsiteY12" fmla="*/ 36352 h 164241"/>
                    <a:gd name="connsiteX13" fmla="*/ 55 w 172399"/>
                    <a:gd name="connsiteY13" fmla="*/ 62070 h 164241"/>
                    <a:gd name="connsiteX14" fmla="*/ 27678 w 172399"/>
                    <a:gd name="connsiteY14" fmla="*/ 88740 h 164241"/>
                    <a:gd name="connsiteX15" fmla="*/ 55300 w 172399"/>
                    <a:gd name="connsiteY15" fmla="*/ 89692 h 164241"/>
                    <a:gd name="connsiteX16" fmla="*/ 14343 w 172399"/>
                    <a:gd name="connsiteY16" fmla="*/ 123030 h 164241"/>
                    <a:gd name="connsiteX17" fmla="*/ 47680 w 172399"/>
                    <a:gd name="connsiteY17" fmla="*/ 153510 h 164241"/>
                    <a:gd name="connsiteX18" fmla="*/ 82923 w 172399"/>
                    <a:gd name="connsiteY18" fmla="*/ 104932 h 1642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72399" h="164241">
                      <a:moveTo>
                        <a:pt x="82923" y="104932"/>
                      </a:moveTo>
                      <a:cubicBezTo>
                        <a:pt x="82923" y="104932"/>
                        <a:pt x="89590" y="168750"/>
                        <a:pt x="116260" y="163987"/>
                      </a:cubicBezTo>
                      <a:cubicBezTo>
                        <a:pt x="142930" y="159225"/>
                        <a:pt x="143883" y="132555"/>
                        <a:pt x="139120" y="123982"/>
                      </a:cubicBezTo>
                      <a:cubicBezTo>
                        <a:pt x="134358" y="115410"/>
                        <a:pt x="114355" y="97312"/>
                        <a:pt x="104830" y="92550"/>
                      </a:cubicBezTo>
                      <a:cubicBezTo>
                        <a:pt x="104830" y="92550"/>
                        <a:pt x="150550" y="114457"/>
                        <a:pt x="165790" y="98265"/>
                      </a:cubicBezTo>
                      <a:cubicBezTo>
                        <a:pt x="181030" y="83025"/>
                        <a:pt x="165790" y="63022"/>
                        <a:pt x="161028" y="60165"/>
                      </a:cubicBezTo>
                      <a:cubicBezTo>
                        <a:pt x="157218" y="57307"/>
                        <a:pt x="142930" y="51592"/>
                        <a:pt x="118165" y="61117"/>
                      </a:cubicBezTo>
                      <a:cubicBezTo>
                        <a:pt x="104830" y="66832"/>
                        <a:pt x="92448" y="76357"/>
                        <a:pt x="92448" y="76357"/>
                      </a:cubicBezTo>
                      <a:cubicBezTo>
                        <a:pt x="92448" y="76357"/>
                        <a:pt x="123880" y="41115"/>
                        <a:pt x="121975" y="21112"/>
                      </a:cubicBezTo>
                      <a:cubicBezTo>
                        <a:pt x="120070" y="1110"/>
                        <a:pt x="109593" y="1110"/>
                        <a:pt x="101973" y="157"/>
                      </a:cubicBezTo>
                      <a:cubicBezTo>
                        <a:pt x="94353" y="-795"/>
                        <a:pt x="75303" y="2062"/>
                        <a:pt x="70540" y="23017"/>
                      </a:cubicBezTo>
                      <a:cubicBezTo>
                        <a:pt x="65778" y="43972"/>
                        <a:pt x="77208" y="69690"/>
                        <a:pt x="77208" y="69690"/>
                      </a:cubicBezTo>
                      <a:cubicBezTo>
                        <a:pt x="77208" y="69690"/>
                        <a:pt x="47680" y="37305"/>
                        <a:pt x="27678" y="36352"/>
                      </a:cubicBezTo>
                      <a:cubicBezTo>
                        <a:pt x="8628" y="35400"/>
                        <a:pt x="1008" y="53497"/>
                        <a:pt x="55" y="62070"/>
                      </a:cubicBezTo>
                      <a:cubicBezTo>
                        <a:pt x="-897" y="70642"/>
                        <a:pt x="10533" y="86835"/>
                        <a:pt x="27678" y="88740"/>
                      </a:cubicBezTo>
                      <a:cubicBezTo>
                        <a:pt x="44823" y="90645"/>
                        <a:pt x="55300" y="89692"/>
                        <a:pt x="55300" y="89692"/>
                      </a:cubicBezTo>
                      <a:cubicBezTo>
                        <a:pt x="55300" y="89692"/>
                        <a:pt x="20058" y="105885"/>
                        <a:pt x="14343" y="123030"/>
                      </a:cubicBezTo>
                      <a:cubicBezTo>
                        <a:pt x="8628" y="139222"/>
                        <a:pt x="36250" y="158272"/>
                        <a:pt x="47680" y="153510"/>
                      </a:cubicBezTo>
                      <a:cubicBezTo>
                        <a:pt x="61015" y="149700"/>
                        <a:pt x="74350" y="133507"/>
                        <a:pt x="82923" y="104932"/>
                      </a:cubicBezTo>
                      <a:close/>
                    </a:path>
                  </a:pathLst>
                </a:custGeom>
                <a:solidFill>
                  <a:srgbClr val="F7B2D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" name="任意多边形: 形状 128"/>
                <p:cNvSpPr/>
                <p:nvPr>
                  <p:custDataLst>
                    <p:tags r:id="rId76"/>
                  </p:custDataLst>
                </p:nvPr>
              </p:nvSpPr>
              <p:spPr>
                <a:xfrm>
                  <a:off x="7550320" y="3418341"/>
                  <a:ext cx="19377" cy="19410"/>
                </a:xfrm>
                <a:custGeom>
                  <a:gdLst>
                    <a:gd name="connsiteX0" fmla="*/ 147 w 19377"/>
                    <a:gd name="connsiteY0" fmla="*/ 11611 h 19410"/>
                    <a:gd name="connsiteX1" fmla="*/ 11577 w 19377"/>
                    <a:gd name="connsiteY1" fmla="*/ 19230 h 19410"/>
                    <a:gd name="connsiteX2" fmla="*/ 19197 w 19377"/>
                    <a:gd name="connsiteY2" fmla="*/ 7801 h 19410"/>
                    <a:gd name="connsiteX3" fmla="*/ 7767 w 19377"/>
                    <a:gd name="connsiteY3" fmla="*/ 180 h 19410"/>
                    <a:gd name="connsiteX4" fmla="*/ 147 w 19377"/>
                    <a:gd name="connsiteY4" fmla="*/ 11611 h 1941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9377" h="19410">
                      <a:moveTo>
                        <a:pt x="147" y="11611"/>
                      </a:moveTo>
                      <a:cubicBezTo>
                        <a:pt x="1099" y="17326"/>
                        <a:pt x="6814" y="20183"/>
                        <a:pt x="11577" y="19230"/>
                      </a:cubicBezTo>
                      <a:cubicBezTo>
                        <a:pt x="17292" y="18278"/>
                        <a:pt x="20149" y="12563"/>
                        <a:pt x="19197" y="7801"/>
                      </a:cubicBezTo>
                      <a:cubicBezTo>
                        <a:pt x="18244" y="2086"/>
                        <a:pt x="12529" y="-772"/>
                        <a:pt x="7767" y="180"/>
                      </a:cubicBezTo>
                      <a:cubicBezTo>
                        <a:pt x="3004" y="180"/>
                        <a:pt x="-806" y="5896"/>
                        <a:pt x="147" y="11611"/>
                      </a:cubicBezTo>
                      <a:close/>
                    </a:path>
                  </a:pathLst>
                </a:custGeom>
                <a:solidFill>
                  <a:srgbClr val="FCD6F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83" name="任意多边形: 形状 129"/>
              <p:cNvSpPr/>
              <p:nvPr>
                <p:custDataLst>
                  <p:tags r:id="rId77"/>
                </p:custDataLst>
              </p:nvPr>
            </p:nvSpPr>
            <p:spPr>
              <a:xfrm>
                <a:off x="5565" y="3996"/>
                <a:ext cx="8064" cy="39"/>
              </a:xfrm>
              <a:custGeom>
                <a:gdLst>
                  <a:gd name="connsiteX0" fmla="*/ 5109210 w 5120744"/>
                  <a:gd name="connsiteY0" fmla="*/ 24765 h 24765"/>
                  <a:gd name="connsiteX1" fmla="*/ 12383 w 5120744"/>
                  <a:gd name="connsiteY1" fmla="*/ 24765 h 24765"/>
                  <a:gd name="connsiteX2" fmla="*/ 0 w 5120744"/>
                  <a:gd name="connsiteY2" fmla="*/ 12382 h 24765"/>
                  <a:gd name="connsiteX3" fmla="*/ 0 w 5120744"/>
                  <a:gd name="connsiteY3" fmla="*/ 12382 h 24765"/>
                  <a:gd name="connsiteX4" fmla="*/ 12383 w 5120744"/>
                  <a:gd name="connsiteY4" fmla="*/ 0 h 24765"/>
                  <a:gd name="connsiteX5" fmla="*/ 5108258 w 5120744"/>
                  <a:gd name="connsiteY5" fmla="*/ 0 h 24765"/>
                  <a:gd name="connsiteX6" fmla="*/ 5120640 w 5120744"/>
                  <a:gd name="connsiteY6" fmla="*/ 12382 h 24765"/>
                  <a:gd name="connsiteX7" fmla="*/ 5120640 w 5120744"/>
                  <a:gd name="connsiteY7" fmla="*/ 12382 h 24765"/>
                  <a:gd name="connsiteX8" fmla="*/ 5109210 w 5120744"/>
                  <a:gd name="connsiteY8" fmla="*/ 24765 h 247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120744" h="24765">
                    <a:moveTo>
                      <a:pt x="5109210" y="24765"/>
                    </a:moveTo>
                    <a:lnTo>
                      <a:pt x="12383" y="24765"/>
                    </a:lnTo>
                    <a:cubicBezTo>
                      <a:pt x="5715" y="24765"/>
                      <a:pt x="0" y="19050"/>
                      <a:pt x="0" y="12382"/>
                    </a:cubicBezTo>
                    <a:lnTo>
                      <a:pt x="0" y="12382"/>
                    </a:lnTo>
                    <a:cubicBezTo>
                      <a:pt x="0" y="5715"/>
                      <a:pt x="5715" y="0"/>
                      <a:pt x="12383" y="0"/>
                    </a:cubicBezTo>
                    <a:lnTo>
                      <a:pt x="5108258" y="0"/>
                    </a:lnTo>
                    <a:cubicBezTo>
                      <a:pt x="5114925" y="0"/>
                      <a:pt x="5120640" y="5715"/>
                      <a:pt x="5120640" y="12382"/>
                    </a:cubicBezTo>
                    <a:lnTo>
                      <a:pt x="5120640" y="12382"/>
                    </a:lnTo>
                    <a:cubicBezTo>
                      <a:pt x="5121593" y="19050"/>
                      <a:pt x="5115878" y="24765"/>
                      <a:pt x="5109210" y="24765"/>
                    </a:cubicBezTo>
                    <a:close/>
                  </a:path>
                </a:pathLst>
              </a:custGeom>
              <a:solidFill>
                <a:srgbClr val="7FBE2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custDataLst>
      <p:tags r:id="rId7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330575" y="546100"/>
            <a:ext cx="5328920" cy="527050"/>
            <a:chOff x="5460" y="1054"/>
            <a:chExt cx="8392" cy="830"/>
          </a:xfrm>
        </p:grpSpPr>
        <p:grpSp>
          <p:nvGrpSpPr>
            <p:cNvPr id="5" name="组合 4"/>
            <p:cNvGrpSpPr/>
            <p:nvPr/>
          </p:nvGrpSpPr>
          <p:grpSpPr>
            <a:xfrm>
              <a:off x="5460" y="1054"/>
              <a:ext cx="8392" cy="822"/>
              <a:chOff x="4162425" y="353160"/>
              <a:chExt cx="5328920" cy="522212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5348179" y="353238"/>
                <a:ext cx="2314792" cy="522134"/>
                <a:chOff x="4406900" y="508000"/>
                <a:chExt cx="3378200" cy="762000"/>
              </a:xfrm>
            </p:grpSpPr>
            <p:sp>
              <p:nvSpPr>
                <p:cNvPr id="7" name="椭圆 6"/>
                <p:cNvSpPr/>
                <p:nvPr/>
              </p:nvSpPr>
              <p:spPr>
                <a:xfrm>
                  <a:off x="4406900" y="508000"/>
                  <a:ext cx="762001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8" name="椭圆 7"/>
                <p:cNvSpPr/>
                <p:nvPr/>
              </p:nvSpPr>
              <p:spPr>
                <a:xfrm>
                  <a:off x="5278967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1" name="椭圆 10"/>
                <p:cNvSpPr/>
                <p:nvPr/>
              </p:nvSpPr>
              <p:spPr>
                <a:xfrm>
                  <a:off x="6151034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2" name="椭圆 11"/>
                <p:cNvSpPr/>
                <p:nvPr/>
              </p:nvSpPr>
              <p:spPr>
                <a:xfrm>
                  <a:off x="7023100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</p:grpSp>
          <p:grpSp>
            <p:nvGrpSpPr>
              <p:cNvPr id="36" name="组合 35"/>
              <p:cNvGrpSpPr/>
              <p:nvPr/>
            </p:nvGrpSpPr>
            <p:grpSpPr>
              <a:xfrm flipV="1">
                <a:off x="4162425" y="559690"/>
                <a:ext cx="5328920" cy="125182"/>
                <a:chOff x="3759200" y="659683"/>
                <a:chExt cx="5328920" cy="125182"/>
              </a:xfrm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8034020" y="659765"/>
                  <a:ext cx="1054100" cy="125100"/>
                  <a:chOff x="8034020" y="659765"/>
                  <a:chExt cx="1054100" cy="125100"/>
                </a:xfrm>
              </p:grpSpPr>
              <p:cxnSp>
                <p:nvCxnSpPr>
                  <p:cNvPr id="38" name="直接连接符 37"/>
                  <p:cNvCxnSpPr/>
                  <p:nvPr/>
                </p:nvCxnSpPr>
                <p:spPr>
                  <a:xfrm>
                    <a:off x="8034020" y="659765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" name="直接连接符 38"/>
                  <p:cNvCxnSpPr/>
                  <p:nvPr/>
                </p:nvCxnSpPr>
                <p:spPr>
                  <a:xfrm>
                    <a:off x="8034020" y="784865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0" name="组合 39"/>
                <p:cNvGrpSpPr/>
                <p:nvPr/>
              </p:nvGrpSpPr>
              <p:grpSpPr>
                <a:xfrm flipH="1">
                  <a:off x="3759200" y="659683"/>
                  <a:ext cx="1054100" cy="114300"/>
                  <a:chOff x="7391400" y="673100"/>
                  <a:chExt cx="1054100" cy="114300"/>
                </a:xfrm>
              </p:grpSpPr>
              <p:cxnSp>
                <p:nvCxnSpPr>
                  <p:cNvPr id="41" name="直接连接符 40"/>
                  <p:cNvCxnSpPr/>
                  <p:nvPr/>
                </p:nvCxnSpPr>
                <p:spPr>
                  <a:xfrm>
                    <a:off x="7391400" y="673100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" name="直接连接符 41"/>
                  <p:cNvCxnSpPr/>
                  <p:nvPr/>
                </p:nvCxnSpPr>
                <p:spPr>
                  <a:xfrm>
                    <a:off x="7391400" y="787400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43" name="文本框 42"/>
              <p:cNvSpPr txBox="1"/>
              <p:nvPr/>
            </p:nvSpPr>
            <p:spPr>
              <a:xfrm>
                <a:off x="5342564" y="36903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活 </a:t>
                </a:r>
                <a:endPara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4" name="文本框 43"/>
              <p:cNvSpPr txBox="1"/>
              <p:nvPr/>
            </p:nvSpPr>
            <p:spPr>
              <a:xfrm>
                <a:off x="5952187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动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6562299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与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6" name="文本框 45"/>
              <p:cNvSpPr txBox="1"/>
              <p:nvPr/>
            </p:nvSpPr>
            <p:spPr>
              <a:xfrm>
                <a:off x="7140307" y="353160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过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47" name="椭圆 46"/>
            <p:cNvSpPr/>
            <p:nvPr/>
          </p:nvSpPr>
          <p:spPr>
            <a:xfrm>
              <a:off x="11115" y="1062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48" name="文本框 47"/>
            <p:cNvSpPr txBox="1"/>
            <p:nvPr/>
          </p:nvSpPr>
          <p:spPr>
            <a:xfrm>
              <a:off x="11135" y="1098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程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3152140" y="5224145"/>
            <a:ext cx="806005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</a:rPr>
              <a:t>1.将绣布格子上的四个孔看成1234。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2606675" y="1310005"/>
            <a:ext cx="10552430" cy="1753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             </a:t>
            </a: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活动— 学习针法</a:t>
            </a:r>
            <a:endParaRPr lang="zh-CN" sz="2400" b="1">
              <a:solidFill>
                <a:srgbClr val="FF0000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>
              <a:lnSpc>
                <a:spcPct val="150000"/>
              </a:lnSpc>
            </a:pP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看图学习全十字和）二分之一针（半十字针）。</a:t>
            </a:r>
            <a:endParaRPr lang="zh-CN" sz="2400" b="1">
              <a:solidFill>
                <a:srgbClr val="FF0000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                   </a:t>
            </a:r>
            <a:r>
              <a:rPr lang="zh-CN" sz="2400" b="1">
                <a:solidFill>
                  <a:srgbClr val="1D41D5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全十字针。</a:t>
            </a:r>
            <a:endParaRPr lang="zh-CN" sz="2400" b="1">
              <a:solidFill>
                <a:srgbClr val="1D41D5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3" name="图片 2" descr="QQ截图202306041515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5565" y="3202305"/>
            <a:ext cx="6346825" cy="1911985"/>
          </a:xfrm>
          <a:prstGeom prst="rect">
            <a:avLst/>
          </a:prstGeom>
        </p:spPr>
      </p:pic>
      <p:grpSp>
        <p:nvGrpSpPr>
          <p:cNvPr id="144" name="组合 143"/>
          <p:cNvGrpSpPr/>
          <p:nvPr/>
        </p:nvGrpSpPr>
        <p:grpSpPr>
          <a:xfrm>
            <a:off x="830580" y="1896745"/>
            <a:ext cx="10763885" cy="4436671"/>
            <a:chOff x="1308" y="2063"/>
            <a:chExt cx="17475" cy="7911"/>
          </a:xfrm>
        </p:grpSpPr>
        <p:grpSp>
          <p:nvGrpSpPr>
            <p:cNvPr id="138" name="组合 137"/>
            <p:cNvGrpSpPr/>
            <p:nvPr/>
          </p:nvGrpSpPr>
          <p:grpSpPr>
            <a:xfrm>
              <a:off x="1308" y="2063"/>
              <a:ext cx="14102" cy="193"/>
              <a:chOff x="871" y="3938"/>
              <a:chExt cx="14102" cy="193"/>
            </a:xfrm>
          </p:grpSpPr>
          <p:pic>
            <p:nvPicPr>
              <p:cNvPr id="136" name="图片 135" descr="QQ截图20230614142117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71" y="3938"/>
                <a:ext cx="7568" cy="193"/>
              </a:xfrm>
              <a:prstGeom prst="rect">
                <a:avLst/>
              </a:prstGeom>
            </p:spPr>
          </p:pic>
          <p:pic>
            <p:nvPicPr>
              <p:cNvPr id="137" name="图片 136" descr="QQ截图20230614142117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7271" y="3938"/>
                <a:ext cx="7702" cy="192"/>
              </a:xfrm>
              <a:prstGeom prst="rect">
                <a:avLst/>
              </a:prstGeom>
            </p:spPr>
          </p:pic>
        </p:grpSp>
        <p:grpSp>
          <p:nvGrpSpPr>
            <p:cNvPr id="139" name="组合 138"/>
            <p:cNvGrpSpPr/>
            <p:nvPr/>
          </p:nvGrpSpPr>
          <p:grpSpPr>
            <a:xfrm>
              <a:off x="3644" y="9781"/>
              <a:ext cx="15139" cy="193"/>
              <a:chOff x="3166" y="9216"/>
              <a:chExt cx="15139" cy="193"/>
            </a:xfrm>
          </p:grpSpPr>
          <p:pic>
            <p:nvPicPr>
              <p:cNvPr id="140" name="图片 139" descr="QQ截图20230614142117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3166" y="9216"/>
                <a:ext cx="6572" cy="193"/>
              </a:xfrm>
              <a:prstGeom prst="rect">
                <a:avLst/>
              </a:prstGeom>
            </p:spPr>
          </p:pic>
          <p:pic>
            <p:nvPicPr>
              <p:cNvPr id="141" name="图片 140" descr="QQ截图20230614142117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8824" y="9216"/>
                <a:ext cx="9481" cy="192"/>
              </a:xfrm>
              <a:prstGeom prst="rect">
                <a:avLst/>
              </a:prstGeom>
            </p:spPr>
          </p:pic>
        </p:grpSp>
        <p:pic>
          <p:nvPicPr>
            <p:cNvPr id="142" name="图片 141" descr="QQ截图2023061414211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5400000">
              <a:off x="-2181" y="5877"/>
              <a:ext cx="7373" cy="312"/>
            </a:xfrm>
            <a:prstGeom prst="rect">
              <a:avLst/>
            </a:prstGeom>
          </p:spPr>
        </p:pic>
        <p:pic>
          <p:nvPicPr>
            <p:cNvPr id="143" name="图片 142" descr="QQ截图20230614142117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14825" y="5862"/>
              <a:ext cx="7373" cy="312"/>
            </a:xfrm>
            <a:prstGeom prst="rect">
              <a:avLst/>
            </a:prstGeom>
          </p:spPr>
        </p:pic>
      </p:grp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330575" y="838835"/>
            <a:ext cx="5328920" cy="527050"/>
            <a:chOff x="5460" y="1054"/>
            <a:chExt cx="8392" cy="830"/>
          </a:xfrm>
        </p:grpSpPr>
        <p:grpSp>
          <p:nvGrpSpPr>
            <p:cNvPr id="5" name="组合 4"/>
            <p:cNvGrpSpPr/>
            <p:nvPr/>
          </p:nvGrpSpPr>
          <p:grpSpPr>
            <a:xfrm>
              <a:off x="5460" y="1054"/>
              <a:ext cx="8392" cy="822"/>
              <a:chOff x="4162425" y="353160"/>
              <a:chExt cx="5328920" cy="522212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5348179" y="353238"/>
                <a:ext cx="2314792" cy="522134"/>
                <a:chOff x="4406900" y="508000"/>
                <a:chExt cx="3378200" cy="762000"/>
              </a:xfrm>
            </p:grpSpPr>
            <p:sp>
              <p:nvSpPr>
                <p:cNvPr id="7" name="椭圆 6"/>
                <p:cNvSpPr/>
                <p:nvPr/>
              </p:nvSpPr>
              <p:spPr>
                <a:xfrm>
                  <a:off x="4406900" y="508000"/>
                  <a:ext cx="762001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8" name="椭圆 7"/>
                <p:cNvSpPr/>
                <p:nvPr/>
              </p:nvSpPr>
              <p:spPr>
                <a:xfrm>
                  <a:off x="5278967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1" name="椭圆 10"/>
                <p:cNvSpPr/>
                <p:nvPr/>
              </p:nvSpPr>
              <p:spPr>
                <a:xfrm>
                  <a:off x="6151034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2" name="椭圆 11"/>
                <p:cNvSpPr/>
                <p:nvPr/>
              </p:nvSpPr>
              <p:spPr>
                <a:xfrm>
                  <a:off x="7023100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</p:grpSp>
          <p:grpSp>
            <p:nvGrpSpPr>
              <p:cNvPr id="36" name="组合 35"/>
              <p:cNvGrpSpPr/>
              <p:nvPr/>
            </p:nvGrpSpPr>
            <p:grpSpPr>
              <a:xfrm flipV="1">
                <a:off x="4162425" y="559690"/>
                <a:ext cx="5328920" cy="125182"/>
                <a:chOff x="3759200" y="659683"/>
                <a:chExt cx="5328920" cy="125182"/>
              </a:xfrm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8034020" y="659765"/>
                  <a:ext cx="1054100" cy="125100"/>
                  <a:chOff x="8034020" y="659765"/>
                  <a:chExt cx="1054100" cy="125100"/>
                </a:xfrm>
              </p:grpSpPr>
              <p:cxnSp>
                <p:nvCxnSpPr>
                  <p:cNvPr id="38" name="直接连接符 37"/>
                  <p:cNvCxnSpPr/>
                  <p:nvPr/>
                </p:nvCxnSpPr>
                <p:spPr>
                  <a:xfrm>
                    <a:off x="8034020" y="659765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" name="直接连接符 38"/>
                  <p:cNvCxnSpPr/>
                  <p:nvPr/>
                </p:nvCxnSpPr>
                <p:spPr>
                  <a:xfrm>
                    <a:off x="8034020" y="784865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0" name="组合 39"/>
                <p:cNvGrpSpPr/>
                <p:nvPr/>
              </p:nvGrpSpPr>
              <p:grpSpPr>
                <a:xfrm flipH="1">
                  <a:off x="3759200" y="659683"/>
                  <a:ext cx="1054100" cy="114300"/>
                  <a:chOff x="7391400" y="673100"/>
                  <a:chExt cx="1054100" cy="114300"/>
                </a:xfrm>
              </p:grpSpPr>
              <p:cxnSp>
                <p:nvCxnSpPr>
                  <p:cNvPr id="41" name="直接连接符 40"/>
                  <p:cNvCxnSpPr/>
                  <p:nvPr/>
                </p:nvCxnSpPr>
                <p:spPr>
                  <a:xfrm>
                    <a:off x="7391400" y="673100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" name="直接连接符 41"/>
                  <p:cNvCxnSpPr/>
                  <p:nvPr/>
                </p:nvCxnSpPr>
                <p:spPr>
                  <a:xfrm>
                    <a:off x="7391400" y="787400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43" name="文本框 42"/>
              <p:cNvSpPr txBox="1"/>
              <p:nvPr/>
            </p:nvSpPr>
            <p:spPr>
              <a:xfrm>
                <a:off x="5342564" y="36903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活 </a:t>
                </a:r>
                <a:endPara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4" name="文本框 43"/>
              <p:cNvSpPr txBox="1"/>
              <p:nvPr/>
            </p:nvSpPr>
            <p:spPr>
              <a:xfrm>
                <a:off x="5952187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动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6562299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与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6" name="文本框 45"/>
              <p:cNvSpPr txBox="1"/>
              <p:nvPr/>
            </p:nvSpPr>
            <p:spPr>
              <a:xfrm>
                <a:off x="7140307" y="353160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过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47" name="椭圆 46"/>
            <p:cNvSpPr/>
            <p:nvPr/>
          </p:nvSpPr>
          <p:spPr>
            <a:xfrm>
              <a:off x="11115" y="1062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48" name="文本框 47"/>
            <p:cNvSpPr txBox="1"/>
            <p:nvPr/>
          </p:nvSpPr>
          <p:spPr>
            <a:xfrm>
              <a:off x="11135" y="1098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程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1941830" y="4828540"/>
            <a:ext cx="806005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1D41D5"/>
                </a:solidFill>
                <a:latin typeface="微软雅黑" panose="020b0503020204020204" pitchFamily="34" charset="-122"/>
              </a:rPr>
              <a:t>       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</a:rPr>
              <a:t>2.将针从1孔穿出，2孔穿入，从4孔穿出，3孔穿入，就是一个全十字针。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3673475" y="1252855"/>
            <a:ext cx="1055243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 </a:t>
            </a:r>
            <a:endParaRPr lang="en-US" altLang="zh-CN"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3" name="图片 12" descr="QQ截图202306041515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135" y="1966235"/>
            <a:ext cx="6419850" cy="2612390"/>
          </a:xfrm>
          <a:prstGeom prst="rect">
            <a:avLst/>
          </a:prstGeom>
        </p:spPr>
      </p:pic>
      <p:grpSp>
        <p:nvGrpSpPr>
          <p:cNvPr id="144" name="组合 143"/>
          <p:cNvGrpSpPr/>
          <p:nvPr/>
        </p:nvGrpSpPr>
        <p:grpSpPr>
          <a:xfrm>
            <a:off x="830580" y="1652270"/>
            <a:ext cx="10763885" cy="4436671"/>
            <a:chOff x="1308" y="2063"/>
            <a:chExt cx="17475" cy="7911"/>
          </a:xfrm>
        </p:grpSpPr>
        <p:grpSp>
          <p:nvGrpSpPr>
            <p:cNvPr id="138" name="组合 137"/>
            <p:cNvGrpSpPr/>
            <p:nvPr/>
          </p:nvGrpSpPr>
          <p:grpSpPr>
            <a:xfrm>
              <a:off x="1308" y="2063"/>
              <a:ext cx="14102" cy="193"/>
              <a:chOff x="871" y="3938"/>
              <a:chExt cx="14102" cy="193"/>
            </a:xfrm>
          </p:grpSpPr>
          <p:pic>
            <p:nvPicPr>
              <p:cNvPr id="136" name="图片 135" descr="QQ截图20230614142117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871" y="3938"/>
                <a:ext cx="7568" cy="193"/>
              </a:xfrm>
              <a:prstGeom prst="rect">
                <a:avLst/>
              </a:prstGeom>
            </p:spPr>
          </p:pic>
          <p:pic>
            <p:nvPicPr>
              <p:cNvPr id="137" name="图片 136" descr="QQ截图20230614142117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7271" y="3938"/>
                <a:ext cx="7702" cy="192"/>
              </a:xfrm>
              <a:prstGeom prst="rect">
                <a:avLst/>
              </a:prstGeom>
            </p:spPr>
          </p:pic>
        </p:grpSp>
        <p:grpSp>
          <p:nvGrpSpPr>
            <p:cNvPr id="139" name="组合 138"/>
            <p:cNvGrpSpPr/>
            <p:nvPr/>
          </p:nvGrpSpPr>
          <p:grpSpPr>
            <a:xfrm>
              <a:off x="3644" y="9781"/>
              <a:ext cx="15139" cy="193"/>
              <a:chOff x="3166" y="9216"/>
              <a:chExt cx="15139" cy="193"/>
            </a:xfrm>
          </p:grpSpPr>
          <p:pic>
            <p:nvPicPr>
              <p:cNvPr id="140" name="图片 139" descr="QQ截图20230614142117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3166" y="9216"/>
                <a:ext cx="6572" cy="193"/>
              </a:xfrm>
              <a:prstGeom prst="rect">
                <a:avLst/>
              </a:prstGeom>
            </p:spPr>
          </p:pic>
          <p:pic>
            <p:nvPicPr>
              <p:cNvPr id="141" name="图片 140" descr="QQ截图20230614142117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8824" y="9216"/>
                <a:ext cx="9481" cy="192"/>
              </a:xfrm>
              <a:prstGeom prst="rect">
                <a:avLst/>
              </a:prstGeom>
            </p:spPr>
          </p:pic>
        </p:grpSp>
        <p:pic>
          <p:nvPicPr>
            <p:cNvPr id="142" name="图片 141" descr="QQ截图20230614142117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-2181" y="5877"/>
              <a:ext cx="7373" cy="312"/>
            </a:xfrm>
            <a:prstGeom prst="rect">
              <a:avLst/>
            </a:prstGeom>
          </p:spPr>
        </p:pic>
        <p:pic>
          <p:nvPicPr>
            <p:cNvPr id="143" name="图片 142" descr="QQ截图20230614142117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14825" y="5862"/>
              <a:ext cx="7373" cy="312"/>
            </a:xfrm>
            <a:prstGeom prst="rect">
              <a:avLst/>
            </a:prstGeom>
          </p:spPr>
        </p:pic>
      </p:grp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330575" y="838835"/>
            <a:ext cx="5328920" cy="527050"/>
            <a:chOff x="5460" y="1054"/>
            <a:chExt cx="8392" cy="830"/>
          </a:xfrm>
        </p:grpSpPr>
        <p:grpSp>
          <p:nvGrpSpPr>
            <p:cNvPr id="5" name="组合 4"/>
            <p:cNvGrpSpPr/>
            <p:nvPr/>
          </p:nvGrpSpPr>
          <p:grpSpPr>
            <a:xfrm>
              <a:off x="5460" y="1054"/>
              <a:ext cx="8392" cy="822"/>
              <a:chOff x="4162425" y="353160"/>
              <a:chExt cx="5328920" cy="522212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5348179" y="353238"/>
                <a:ext cx="2314792" cy="522134"/>
                <a:chOff x="4406900" y="508000"/>
                <a:chExt cx="3378200" cy="762000"/>
              </a:xfrm>
            </p:grpSpPr>
            <p:sp>
              <p:nvSpPr>
                <p:cNvPr id="7" name="椭圆 6"/>
                <p:cNvSpPr/>
                <p:nvPr/>
              </p:nvSpPr>
              <p:spPr>
                <a:xfrm>
                  <a:off x="4406900" y="508000"/>
                  <a:ext cx="762001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8" name="椭圆 7"/>
                <p:cNvSpPr/>
                <p:nvPr/>
              </p:nvSpPr>
              <p:spPr>
                <a:xfrm>
                  <a:off x="5278967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1" name="椭圆 10"/>
                <p:cNvSpPr/>
                <p:nvPr/>
              </p:nvSpPr>
              <p:spPr>
                <a:xfrm>
                  <a:off x="6151034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2" name="椭圆 11"/>
                <p:cNvSpPr/>
                <p:nvPr/>
              </p:nvSpPr>
              <p:spPr>
                <a:xfrm>
                  <a:off x="7023100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</p:grpSp>
          <p:grpSp>
            <p:nvGrpSpPr>
              <p:cNvPr id="36" name="组合 35"/>
              <p:cNvGrpSpPr/>
              <p:nvPr/>
            </p:nvGrpSpPr>
            <p:grpSpPr>
              <a:xfrm flipV="1">
                <a:off x="4162425" y="559690"/>
                <a:ext cx="5328920" cy="125182"/>
                <a:chOff x="3759200" y="659683"/>
                <a:chExt cx="5328920" cy="125182"/>
              </a:xfrm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8034020" y="659765"/>
                  <a:ext cx="1054100" cy="125100"/>
                  <a:chOff x="8034020" y="659765"/>
                  <a:chExt cx="1054100" cy="125100"/>
                </a:xfrm>
              </p:grpSpPr>
              <p:cxnSp>
                <p:nvCxnSpPr>
                  <p:cNvPr id="38" name="直接连接符 37"/>
                  <p:cNvCxnSpPr/>
                  <p:nvPr/>
                </p:nvCxnSpPr>
                <p:spPr>
                  <a:xfrm>
                    <a:off x="8034020" y="659765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" name="直接连接符 38"/>
                  <p:cNvCxnSpPr/>
                  <p:nvPr/>
                </p:nvCxnSpPr>
                <p:spPr>
                  <a:xfrm>
                    <a:off x="8034020" y="784865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0" name="组合 39"/>
                <p:cNvGrpSpPr/>
                <p:nvPr/>
              </p:nvGrpSpPr>
              <p:grpSpPr>
                <a:xfrm flipH="1">
                  <a:off x="3759200" y="659683"/>
                  <a:ext cx="1054100" cy="114300"/>
                  <a:chOff x="7391400" y="673100"/>
                  <a:chExt cx="1054100" cy="114300"/>
                </a:xfrm>
              </p:grpSpPr>
              <p:cxnSp>
                <p:nvCxnSpPr>
                  <p:cNvPr id="41" name="直接连接符 40"/>
                  <p:cNvCxnSpPr/>
                  <p:nvPr/>
                </p:nvCxnSpPr>
                <p:spPr>
                  <a:xfrm>
                    <a:off x="7391400" y="673100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" name="直接连接符 41"/>
                  <p:cNvCxnSpPr/>
                  <p:nvPr/>
                </p:nvCxnSpPr>
                <p:spPr>
                  <a:xfrm>
                    <a:off x="7391400" y="787400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43" name="文本框 42"/>
              <p:cNvSpPr txBox="1"/>
              <p:nvPr/>
            </p:nvSpPr>
            <p:spPr>
              <a:xfrm>
                <a:off x="5342564" y="36903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活 </a:t>
                </a:r>
                <a:endPara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4" name="文本框 43"/>
              <p:cNvSpPr txBox="1"/>
              <p:nvPr/>
            </p:nvSpPr>
            <p:spPr>
              <a:xfrm>
                <a:off x="5952187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动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6562299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与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6" name="文本框 45"/>
              <p:cNvSpPr txBox="1"/>
              <p:nvPr/>
            </p:nvSpPr>
            <p:spPr>
              <a:xfrm>
                <a:off x="7140307" y="353160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过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47" name="椭圆 46"/>
            <p:cNvSpPr/>
            <p:nvPr/>
          </p:nvSpPr>
          <p:spPr>
            <a:xfrm>
              <a:off x="11115" y="1062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48" name="文本框 47"/>
            <p:cNvSpPr txBox="1"/>
            <p:nvPr/>
          </p:nvSpPr>
          <p:spPr>
            <a:xfrm>
              <a:off x="11135" y="1098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程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1941830" y="4841240"/>
            <a:ext cx="806005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1D41D5"/>
                </a:solidFill>
                <a:latin typeface="微软雅黑" panose="020b0503020204020204" pitchFamily="34" charset="-122"/>
              </a:rPr>
              <a:t>      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</a:rPr>
              <a:t>3.连续绣多个十字针，可以从1-2方向连续绣、绣到规定格子数后按购3-4的方向往回绣。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</a:endParaRPr>
          </a:p>
        </p:txBody>
      </p:sp>
      <p:pic>
        <p:nvPicPr>
          <p:cNvPr id="3" name="图片 2" descr="QQ截图202306041516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7755" y="2085975"/>
            <a:ext cx="6570345" cy="2523490"/>
          </a:xfrm>
          <a:prstGeom prst="rect">
            <a:avLst/>
          </a:prstGeom>
        </p:spPr>
      </p:pic>
      <p:grpSp>
        <p:nvGrpSpPr>
          <p:cNvPr id="144" name="组合 143"/>
          <p:cNvGrpSpPr/>
          <p:nvPr/>
        </p:nvGrpSpPr>
        <p:grpSpPr>
          <a:xfrm>
            <a:off x="664210" y="1746250"/>
            <a:ext cx="10763885" cy="4436671"/>
            <a:chOff x="1308" y="2063"/>
            <a:chExt cx="17475" cy="7911"/>
          </a:xfrm>
        </p:grpSpPr>
        <p:grpSp>
          <p:nvGrpSpPr>
            <p:cNvPr id="138" name="组合 137"/>
            <p:cNvGrpSpPr/>
            <p:nvPr/>
          </p:nvGrpSpPr>
          <p:grpSpPr>
            <a:xfrm>
              <a:off x="1308" y="2063"/>
              <a:ext cx="14102" cy="193"/>
              <a:chOff x="871" y="3938"/>
              <a:chExt cx="14102" cy="193"/>
            </a:xfrm>
          </p:grpSpPr>
          <p:pic>
            <p:nvPicPr>
              <p:cNvPr id="136" name="图片 135" descr="QQ截图20230614142117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871" y="3938"/>
                <a:ext cx="7568" cy="193"/>
              </a:xfrm>
              <a:prstGeom prst="rect">
                <a:avLst/>
              </a:prstGeom>
            </p:spPr>
          </p:pic>
          <p:pic>
            <p:nvPicPr>
              <p:cNvPr id="137" name="图片 136" descr="QQ截图20230614142117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7271" y="3938"/>
                <a:ext cx="7702" cy="192"/>
              </a:xfrm>
              <a:prstGeom prst="rect">
                <a:avLst/>
              </a:prstGeom>
            </p:spPr>
          </p:pic>
        </p:grpSp>
        <p:grpSp>
          <p:nvGrpSpPr>
            <p:cNvPr id="139" name="组合 138"/>
            <p:cNvGrpSpPr/>
            <p:nvPr/>
          </p:nvGrpSpPr>
          <p:grpSpPr>
            <a:xfrm>
              <a:off x="3644" y="9781"/>
              <a:ext cx="15139" cy="193"/>
              <a:chOff x="3166" y="9216"/>
              <a:chExt cx="15139" cy="193"/>
            </a:xfrm>
          </p:grpSpPr>
          <p:pic>
            <p:nvPicPr>
              <p:cNvPr id="140" name="图片 139" descr="QQ截图20230614142117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3166" y="9216"/>
                <a:ext cx="6572" cy="193"/>
              </a:xfrm>
              <a:prstGeom prst="rect">
                <a:avLst/>
              </a:prstGeom>
            </p:spPr>
          </p:pic>
          <p:pic>
            <p:nvPicPr>
              <p:cNvPr id="141" name="图片 140" descr="QQ截图20230614142117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8824" y="9216"/>
                <a:ext cx="9481" cy="192"/>
              </a:xfrm>
              <a:prstGeom prst="rect">
                <a:avLst/>
              </a:prstGeom>
            </p:spPr>
          </p:pic>
        </p:grpSp>
        <p:pic>
          <p:nvPicPr>
            <p:cNvPr id="142" name="图片 141" descr="QQ截图20230614142117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-2181" y="5877"/>
              <a:ext cx="7373" cy="312"/>
            </a:xfrm>
            <a:prstGeom prst="rect">
              <a:avLst/>
            </a:prstGeom>
          </p:spPr>
        </p:pic>
        <p:pic>
          <p:nvPicPr>
            <p:cNvPr id="143" name="图片 142" descr="QQ截图20230614142117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14825" y="5862"/>
              <a:ext cx="7373" cy="312"/>
            </a:xfrm>
            <a:prstGeom prst="rect">
              <a:avLst/>
            </a:prstGeom>
          </p:spPr>
        </p:pic>
      </p:grp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250440" y="1360170"/>
            <a:ext cx="1099629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                   </a:t>
            </a: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二分之一针（半十字针）。</a:t>
            </a:r>
            <a:endParaRPr lang="zh-CN" sz="2400" b="1">
              <a:solidFill>
                <a:srgbClr val="FF0000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330575" y="838835"/>
            <a:ext cx="5328920" cy="527050"/>
            <a:chOff x="5460" y="1054"/>
            <a:chExt cx="8392" cy="830"/>
          </a:xfrm>
        </p:grpSpPr>
        <p:grpSp>
          <p:nvGrpSpPr>
            <p:cNvPr id="5" name="组合 4"/>
            <p:cNvGrpSpPr/>
            <p:nvPr/>
          </p:nvGrpSpPr>
          <p:grpSpPr>
            <a:xfrm>
              <a:off x="5460" y="1054"/>
              <a:ext cx="8392" cy="822"/>
              <a:chOff x="4162425" y="353160"/>
              <a:chExt cx="5328920" cy="522212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5348179" y="353238"/>
                <a:ext cx="2314792" cy="522134"/>
                <a:chOff x="4406900" y="508000"/>
                <a:chExt cx="3378200" cy="762000"/>
              </a:xfrm>
            </p:grpSpPr>
            <p:sp>
              <p:nvSpPr>
                <p:cNvPr id="7" name="椭圆 6"/>
                <p:cNvSpPr/>
                <p:nvPr/>
              </p:nvSpPr>
              <p:spPr>
                <a:xfrm>
                  <a:off x="4406900" y="508000"/>
                  <a:ext cx="762001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8" name="椭圆 7"/>
                <p:cNvSpPr/>
                <p:nvPr/>
              </p:nvSpPr>
              <p:spPr>
                <a:xfrm>
                  <a:off x="5278967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1" name="椭圆 10"/>
                <p:cNvSpPr/>
                <p:nvPr/>
              </p:nvSpPr>
              <p:spPr>
                <a:xfrm>
                  <a:off x="6151034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2" name="椭圆 11"/>
                <p:cNvSpPr/>
                <p:nvPr/>
              </p:nvSpPr>
              <p:spPr>
                <a:xfrm>
                  <a:off x="7023100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</p:grpSp>
          <p:grpSp>
            <p:nvGrpSpPr>
              <p:cNvPr id="36" name="组合 35"/>
              <p:cNvGrpSpPr/>
              <p:nvPr/>
            </p:nvGrpSpPr>
            <p:grpSpPr>
              <a:xfrm flipV="1">
                <a:off x="4162425" y="559690"/>
                <a:ext cx="5328920" cy="125182"/>
                <a:chOff x="3759200" y="659683"/>
                <a:chExt cx="5328920" cy="125182"/>
              </a:xfrm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8034020" y="659765"/>
                  <a:ext cx="1054100" cy="125100"/>
                  <a:chOff x="8034020" y="659765"/>
                  <a:chExt cx="1054100" cy="125100"/>
                </a:xfrm>
              </p:grpSpPr>
              <p:cxnSp>
                <p:nvCxnSpPr>
                  <p:cNvPr id="38" name="直接连接符 37"/>
                  <p:cNvCxnSpPr/>
                  <p:nvPr/>
                </p:nvCxnSpPr>
                <p:spPr>
                  <a:xfrm>
                    <a:off x="8034020" y="659765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" name="直接连接符 38"/>
                  <p:cNvCxnSpPr/>
                  <p:nvPr/>
                </p:nvCxnSpPr>
                <p:spPr>
                  <a:xfrm>
                    <a:off x="8034020" y="784865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0" name="组合 39"/>
                <p:cNvGrpSpPr/>
                <p:nvPr/>
              </p:nvGrpSpPr>
              <p:grpSpPr>
                <a:xfrm flipH="1">
                  <a:off x="3759200" y="659683"/>
                  <a:ext cx="1054100" cy="114300"/>
                  <a:chOff x="7391400" y="673100"/>
                  <a:chExt cx="1054100" cy="114300"/>
                </a:xfrm>
              </p:grpSpPr>
              <p:cxnSp>
                <p:nvCxnSpPr>
                  <p:cNvPr id="41" name="直接连接符 40"/>
                  <p:cNvCxnSpPr/>
                  <p:nvPr/>
                </p:nvCxnSpPr>
                <p:spPr>
                  <a:xfrm>
                    <a:off x="7391400" y="673100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" name="直接连接符 41"/>
                  <p:cNvCxnSpPr/>
                  <p:nvPr/>
                </p:nvCxnSpPr>
                <p:spPr>
                  <a:xfrm>
                    <a:off x="7391400" y="787400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43" name="文本框 42"/>
              <p:cNvSpPr txBox="1"/>
              <p:nvPr/>
            </p:nvSpPr>
            <p:spPr>
              <a:xfrm>
                <a:off x="5342564" y="36903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活 </a:t>
                </a:r>
                <a:endPara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4" name="文本框 43"/>
              <p:cNvSpPr txBox="1"/>
              <p:nvPr/>
            </p:nvSpPr>
            <p:spPr>
              <a:xfrm>
                <a:off x="5952187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动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6562299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与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6" name="文本框 45"/>
              <p:cNvSpPr txBox="1"/>
              <p:nvPr/>
            </p:nvSpPr>
            <p:spPr>
              <a:xfrm>
                <a:off x="7140307" y="353160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过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47" name="椭圆 46"/>
            <p:cNvSpPr/>
            <p:nvPr/>
          </p:nvSpPr>
          <p:spPr>
            <a:xfrm>
              <a:off x="11115" y="1062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48" name="文本框 47"/>
            <p:cNvSpPr txBox="1"/>
            <p:nvPr/>
          </p:nvSpPr>
          <p:spPr>
            <a:xfrm>
              <a:off x="11135" y="1098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程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18" name="文本框 17"/>
          <p:cNvSpPr txBox="1"/>
          <p:nvPr/>
        </p:nvSpPr>
        <p:spPr>
          <a:xfrm>
            <a:off x="2614295" y="5166995"/>
            <a:ext cx="1055243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1.将绣布格子上的四个孔看成212。</a:t>
            </a:r>
            <a:endParaRPr lang="zh-CN"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7" name="图片 16" descr="QQ截图202306041519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8020" y="2309495"/>
            <a:ext cx="5527675" cy="2686685"/>
          </a:xfrm>
          <a:prstGeom prst="rect">
            <a:avLst/>
          </a:prstGeom>
        </p:spPr>
      </p:pic>
      <p:grpSp>
        <p:nvGrpSpPr>
          <p:cNvPr id="144" name="组合 143"/>
          <p:cNvGrpSpPr/>
          <p:nvPr/>
        </p:nvGrpSpPr>
        <p:grpSpPr>
          <a:xfrm>
            <a:off x="830580" y="2051685"/>
            <a:ext cx="10763885" cy="4037205"/>
            <a:chOff x="1308" y="2063"/>
            <a:chExt cx="17475" cy="7911"/>
          </a:xfrm>
        </p:grpSpPr>
        <p:grpSp>
          <p:nvGrpSpPr>
            <p:cNvPr id="138" name="组合 137"/>
            <p:cNvGrpSpPr/>
            <p:nvPr/>
          </p:nvGrpSpPr>
          <p:grpSpPr>
            <a:xfrm>
              <a:off x="1308" y="2063"/>
              <a:ext cx="13968" cy="193"/>
              <a:chOff x="871" y="3938"/>
              <a:chExt cx="13968" cy="193"/>
            </a:xfrm>
          </p:grpSpPr>
          <p:pic>
            <p:nvPicPr>
              <p:cNvPr id="136" name="图片 135" descr="QQ截图20230614142117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871" y="3938"/>
                <a:ext cx="7568" cy="193"/>
              </a:xfrm>
              <a:prstGeom prst="rect">
                <a:avLst/>
              </a:prstGeom>
            </p:spPr>
          </p:pic>
          <p:pic>
            <p:nvPicPr>
              <p:cNvPr id="137" name="图片 136" descr="QQ截图20230614142117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7211" y="3938"/>
                <a:ext cx="7628" cy="192"/>
              </a:xfrm>
              <a:prstGeom prst="rect">
                <a:avLst/>
              </a:prstGeom>
            </p:spPr>
          </p:pic>
        </p:grpSp>
        <p:grpSp>
          <p:nvGrpSpPr>
            <p:cNvPr id="139" name="组合 138"/>
            <p:cNvGrpSpPr/>
            <p:nvPr/>
          </p:nvGrpSpPr>
          <p:grpSpPr>
            <a:xfrm>
              <a:off x="3778" y="9781"/>
              <a:ext cx="15005" cy="193"/>
              <a:chOff x="3300" y="9216"/>
              <a:chExt cx="15005" cy="193"/>
            </a:xfrm>
          </p:grpSpPr>
          <p:pic>
            <p:nvPicPr>
              <p:cNvPr id="140" name="图片 139" descr="QQ截图20230614142117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3300" y="9216"/>
                <a:ext cx="6514" cy="193"/>
              </a:xfrm>
              <a:prstGeom prst="rect">
                <a:avLst/>
              </a:prstGeom>
            </p:spPr>
          </p:pic>
          <p:pic>
            <p:nvPicPr>
              <p:cNvPr id="141" name="图片 140" descr="QQ截图20230614142117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8824" y="9216"/>
                <a:ext cx="9481" cy="192"/>
              </a:xfrm>
              <a:prstGeom prst="rect">
                <a:avLst/>
              </a:prstGeom>
            </p:spPr>
          </p:pic>
        </p:grpSp>
        <p:pic>
          <p:nvPicPr>
            <p:cNvPr id="142" name="图片 141" descr="QQ截图20230614142117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-2181" y="5877"/>
              <a:ext cx="7373" cy="312"/>
            </a:xfrm>
            <a:prstGeom prst="rect">
              <a:avLst/>
            </a:prstGeom>
          </p:spPr>
        </p:pic>
        <p:pic>
          <p:nvPicPr>
            <p:cNvPr id="143" name="图片 142" descr="QQ截图20230614142117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14825" y="5862"/>
              <a:ext cx="7373" cy="312"/>
            </a:xfrm>
            <a:prstGeom prst="rect">
              <a:avLst/>
            </a:prstGeom>
          </p:spPr>
        </p:pic>
      </p:grp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330575" y="838835"/>
            <a:ext cx="5328920" cy="527050"/>
            <a:chOff x="5460" y="1054"/>
            <a:chExt cx="8392" cy="830"/>
          </a:xfrm>
        </p:grpSpPr>
        <p:grpSp>
          <p:nvGrpSpPr>
            <p:cNvPr id="5" name="组合 4"/>
            <p:cNvGrpSpPr/>
            <p:nvPr/>
          </p:nvGrpSpPr>
          <p:grpSpPr>
            <a:xfrm>
              <a:off x="5460" y="1054"/>
              <a:ext cx="8392" cy="822"/>
              <a:chOff x="4162425" y="353160"/>
              <a:chExt cx="5328920" cy="522212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5348179" y="353238"/>
                <a:ext cx="2314792" cy="522134"/>
                <a:chOff x="4406900" y="508000"/>
                <a:chExt cx="3378200" cy="762000"/>
              </a:xfrm>
            </p:grpSpPr>
            <p:sp>
              <p:nvSpPr>
                <p:cNvPr id="7" name="椭圆 6"/>
                <p:cNvSpPr/>
                <p:nvPr/>
              </p:nvSpPr>
              <p:spPr>
                <a:xfrm>
                  <a:off x="4406900" y="508000"/>
                  <a:ext cx="762001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8" name="椭圆 7"/>
                <p:cNvSpPr/>
                <p:nvPr/>
              </p:nvSpPr>
              <p:spPr>
                <a:xfrm>
                  <a:off x="5278967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1" name="椭圆 10"/>
                <p:cNvSpPr/>
                <p:nvPr/>
              </p:nvSpPr>
              <p:spPr>
                <a:xfrm>
                  <a:off x="6151034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2" name="椭圆 11"/>
                <p:cNvSpPr/>
                <p:nvPr/>
              </p:nvSpPr>
              <p:spPr>
                <a:xfrm>
                  <a:off x="7023100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</p:grpSp>
          <p:grpSp>
            <p:nvGrpSpPr>
              <p:cNvPr id="36" name="组合 35"/>
              <p:cNvGrpSpPr/>
              <p:nvPr/>
            </p:nvGrpSpPr>
            <p:grpSpPr>
              <a:xfrm flipV="1">
                <a:off x="4162425" y="559690"/>
                <a:ext cx="5328920" cy="125182"/>
                <a:chOff x="3759200" y="659683"/>
                <a:chExt cx="5328920" cy="125182"/>
              </a:xfrm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8034020" y="659765"/>
                  <a:ext cx="1054100" cy="125100"/>
                  <a:chOff x="8034020" y="659765"/>
                  <a:chExt cx="1054100" cy="125100"/>
                </a:xfrm>
              </p:grpSpPr>
              <p:cxnSp>
                <p:nvCxnSpPr>
                  <p:cNvPr id="38" name="直接连接符 37"/>
                  <p:cNvCxnSpPr/>
                  <p:nvPr/>
                </p:nvCxnSpPr>
                <p:spPr>
                  <a:xfrm>
                    <a:off x="8034020" y="659765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" name="直接连接符 38"/>
                  <p:cNvCxnSpPr/>
                  <p:nvPr/>
                </p:nvCxnSpPr>
                <p:spPr>
                  <a:xfrm>
                    <a:off x="8034020" y="784865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0" name="组合 39"/>
                <p:cNvGrpSpPr/>
                <p:nvPr/>
              </p:nvGrpSpPr>
              <p:grpSpPr>
                <a:xfrm flipH="1">
                  <a:off x="3759200" y="659683"/>
                  <a:ext cx="1054100" cy="114300"/>
                  <a:chOff x="7391400" y="673100"/>
                  <a:chExt cx="1054100" cy="114300"/>
                </a:xfrm>
              </p:grpSpPr>
              <p:cxnSp>
                <p:nvCxnSpPr>
                  <p:cNvPr id="41" name="直接连接符 40"/>
                  <p:cNvCxnSpPr/>
                  <p:nvPr/>
                </p:nvCxnSpPr>
                <p:spPr>
                  <a:xfrm>
                    <a:off x="7391400" y="673100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" name="直接连接符 41"/>
                  <p:cNvCxnSpPr/>
                  <p:nvPr/>
                </p:nvCxnSpPr>
                <p:spPr>
                  <a:xfrm>
                    <a:off x="7391400" y="787400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43" name="文本框 42"/>
              <p:cNvSpPr txBox="1"/>
              <p:nvPr/>
            </p:nvSpPr>
            <p:spPr>
              <a:xfrm>
                <a:off x="5342564" y="36903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活 </a:t>
                </a:r>
                <a:endPara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4" name="文本框 43"/>
              <p:cNvSpPr txBox="1"/>
              <p:nvPr/>
            </p:nvSpPr>
            <p:spPr>
              <a:xfrm>
                <a:off x="5952187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动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6562299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与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6" name="文本框 45"/>
              <p:cNvSpPr txBox="1"/>
              <p:nvPr/>
            </p:nvSpPr>
            <p:spPr>
              <a:xfrm>
                <a:off x="7140307" y="353160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过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47" name="椭圆 46"/>
            <p:cNvSpPr/>
            <p:nvPr/>
          </p:nvSpPr>
          <p:spPr>
            <a:xfrm>
              <a:off x="11115" y="1062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48" name="文本框 47"/>
            <p:cNvSpPr txBox="1"/>
            <p:nvPr/>
          </p:nvSpPr>
          <p:spPr>
            <a:xfrm>
              <a:off x="11135" y="1098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程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18" name="文本框 17"/>
          <p:cNvSpPr txBox="1"/>
          <p:nvPr/>
        </p:nvSpPr>
        <p:spPr>
          <a:xfrm>
            <a:off x="1679575" y="5085715"/>
            <a:ext cx="1055243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2.将针从1孔穿出，2号穿入（也就是从左下方穿出，右上方穿入）。 </a:t>
            </a:r>
            <a:endParaRPr lang="zh-CN"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3" name="图片 2" descr="QQ截图202306041519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4810" y="2159635"/>
            <a:ext cx="6256020" cy="2926080"/>
          </a:xfrm>
          <a:prstGeom prst="rect">
            <a:avLst/>
          </a:prstGeom>
        </p:spPr>
      </p:pic>
      <p:grpSp>
        <p:nvGrpSpPr>
          <p:cNvPr id="144" name="组合 143"/>
          <p:cNvGrpSpPr/>
          <p:nvPr/>
        </p:nvGrpSpPr>
        <p:grpSpPr>
          <a:xfrm>
            <a:off x="782955" y="1708785"/>
            <a:ext cx="10763885" cy="4231540"/>
            <a:chOff x="1308" y="2063"/>
            <a:chExt cx="17475" cy="7911"/>
          </a:xfrm>
        </p:grpSpPr>
        <p:grpSp>
          <p:nvGrpSpPr>
            <p:cNvPr id="138" name="组合 137"/>
            <p:cNvGrpSpPr/>
            <p:nvPr/>
          </p:nvGrpSpPr>
          <p:grpSpPr>
            <a:xfrm>
              <a:off x="1308" y="2063"/>
              <a:ext cx="14033" cy="193"/>
              <a:chOff x="871" y="3938"/>
              <a:chExt cx="14033" cy="193"/>
            </a:xfrm>
          </p:grpSpPr>
          <p:pic>
            <p:nvPicPr>
              <p:cNvPr id="136" name="图片 135" descr="QQ截图20230614142117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871" y="3938"/>
                <a:ext cx="7568" cy="193"/>
              </a:xfrm>
              <a:prstGeom prst="rect">
                <a:avLst/>
              </a:prstGeom>
            </p:spPr>
          </p:pic>
          <p:pic>
            <p:nvPicPr>
              <p:cNvPr id="137" name="图片 136" descr="QQ截图20230614142117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7240" y="3938"/>
                <a:ext cx="7664" cy="192"/>
              </a:xfrm>
              <a:prstGeom prst="rect">
                <a:avLst/>
              </a:prstGeom>
            </p:spPr>
          </p:pic>
        </p:grpSp>
        <p:grpSp>
          <p:nvGrpSpPr>
            <p:cNvPr id="139" name="组合 138"/>
            <p:cNvGrpSpPr/>
            <p:nvPr/>
          </p:nvGrpSpPr>
          <p:grpSpPr>
            <a:xfrm>
              <a:off x="3712" y="9781"/>
              <a:ext cx="15071" cy="193"/>
              <a:chOff x="3234" y="9216"/>
              <a:chExt cx="15071" cy="193"/>
            </a:xfrm>
          </p:grpSpPr>
          <p:pic>
            <p:nvPicPr>
              <p:cNvPr id="140" name="图片 139" descr="QQ截图20230614142117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3234" y="9216"/>
                <a:ext cx="6542" cy="193"/>
              </a:xfrm>
              <a:prstGeom prst="rect">
                <a:avLst/>
              </a:prstGeom>
            </p:spPr>
          </p:pic>
          <p:pic>
            <p:nvPicPr>
              <p:cNvPr id="141" name="图片 140" descr="QQ截图20230614142117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8824" y="9216"/>
                <a:ext cx="9481" cy="192"/>
              </a:xfrm>
              <a:prstGeom prst="rect">
                <a:avLst/>
              </a:prstGeom>
            </p:spPr>
          </p:pic>
        </p:grpSp>
        <p:pic>
          <p:nvPicPr>
            <p:cNvPr id="142" name="图片 141" descr="QQ截图20230614142117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-2181" y="5877"/>
              <a:ext cx="7373" cy="312"/>
            </a:xfrm>
            <a:prstGeom prst="rect">
              <a:avLst/>
            </a:prstGeom>
          </p:spPr>
        </p:pic>
        <p:pic>
          <p:nvPicPr>
            <p:cNvPr id="143" name="图片 142" descr="QQ截图20230614142117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14825" y="5862"/>
              <a:ext cx="7373" cy="312"/>
            </a:xfrm>
            <a:prstGeom prst="rect">
              <a:avLst/>
            </a:prstGeom>
          </p:spPr>
        </p:pic>
      </p:grp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330575" y="838835"/>
            <a:ext cx="5328920" cy="527050"/>
            <a:chOff x="5460" y="1054"/>
            <a:chExt cx="8392" cy="830"/>
          </a:xfrm>
        </p:grpSpPr>
        <p:grpSp>
          <p:nvGrpSpPr>
            <p:cNvPr id="5" name="组合 4"/>
            <p:cNvGrpSpPr/>
            <p:nvPr/>
          </p:nvGrpSpPr>
          <p:grpSpPr>
            <a:xfrm>
              <a:off x="5460" y="1054"/>
              <a:ext cx="8392" cy="822"/>
              <a:chOff x="4162425" y="353160"/>
              <a:chExt cx="5328920" cy="522212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5348179" y="353238"/>
                <a:ext cx="2314792" cy="522134"/>
                <a:chOff x="4406900" y="508000"/>
                <a:chExt cx="3378200" cy="762000"/>
              </a:xfrm>
            </p:grpSpPr>
            <p:sp>
              <p:nvSpPr>
                <p:cNvPr id="7" name="椭圆 6"/>
                <p:cNvSpPr/>
                <p:nvPr/>
              </p:nvSpPr>
              <p:spPr>
                <a:xfrm>
                  <a:off x="4406900" y="508000"/>
                  <a:ext cx="762001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8" name="椭圆 7"/>
                <p:cNvSpPr/>
                <p:nvPr/>
              </p:nvSpPr>
              <p:spPr>
                <a:xfrm>
                  <a:off x="5278967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1" name="椭圆 10"/>
                <p:cNvSpPr/>
                <p:nvPr/>
              </p:nvSpPr>
              <p:spPr>
                <a:xfrm>
                  <a:off x="6151034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2" name="椭圆 11"/>
                <p:cNvSpPr/>
                <p:nvPr/>
              </p:nvSpPr>
              <p:spPr>
                <a:xfrm>
                  <a:off x="7023100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</p:grpSp>
          <p:grpSp>
            <p:nvGrpSpPr>
              <p:cNvPr id="36" name="组合 35"/>
              <p:cNvGrpSpPr/>
              <p:nvPr/>
            </p:nvGrpSpPr>
            <p:grpSpPr>
              <a:xfrm flipV="1">
                <a:off x="4162425" y="559690"/>
                <a:ext cx="5328920" cy="125182"/>
                <a:chOff x="3759200" y="659683"/>
                <a:chExt cx="5328920" cy="125182"/>
              </a:xfrm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8034020" y="659765"/>
                  <a:ext cx="1054100" cy="125100"/>
                  <a:chOff x="8034020" y="659765"/>
                  <a:chExt cx="1054100" cy="125100"/>
                </a:xfrm>
              </p:grpSpPr>
              <p:cxnSp>
                <p:nvCxnSpPr>
                  <p:cNvPr id="38" name="直接连接符 37"/>
                  <p:cNvCxnSpPr/>
                  <p:nvPr/>
                </p:nvCxnSpPr>
                <p:spPr>
                  <a:xfrm>
                    <a:off x="8034020" y="659765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" name="直接连接符 38"/>
                  <p:cNvCxnSpPr/>
                  <p:nvPr/>
                </p:nvCxnSpPr>
                <p:spPr>
                  <a:xfrm>
                    <a:off x="8034020" y="784865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0" name="组合 39"/>
                <p:cNvGrpSpPr/>
                <p:nvPr/>
              </p:nvGrpSpPr>
              <p:grpSpPr>
                <a:xfrm flipH="1">
                  <a:off x="3759200" y="659683"/>
                  <a:ext cx="1054100" cy="114300"/>
                  <a:chOff x="7391400" y="673100"/>
                  <a:chExt cx="1054100" cy="114300"/>
                </a:xfrm>
              </p:grpSpPr>
              <p:cxnSp>
                <p:nvCxnSpPr>
                  <p:cNvPr id="41" name="直接连接符 40"/>
                  <p:cNvCxnSpPr/>
                  <p:nvPr/>
                </p:nvCxnSpPr>
                <p:spPr>
                  <a:xfrm>
                    <a:off x="7391400" y="673100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" name="直接连接符 41"/>
                  <p:cNvCxnSpPr/>
                  <p:nvPr/>
                </p:nvCxnSpPr>
                <p:spPr>
                  <a:xfrm>
                    <a:off x="7391400" y="787400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43" name="文本框 42"/>
              <p:cNvSpPr txBox="1"/>
              <p:nvPr/>
            </p:nvSpPr>
            <p:spPr>
              <a:xfrm>
                <a:off x="5342564" y="36903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活 </a:t>
                </a:r>
                <a:endPara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4" name="文本框 43"/>
              <p:cNvSpPr txBox="1"/>
              <p:nvPr/>
            </p:nvSpPr>
            <p:spPr>
              <a:xfrm>
                <a:off x="5952187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动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6562299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与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6" name="文本框 45"/>
              <p:cNvSpPr txBox="1"/>
              <p:nvPr/>
            </p:nvSpPr>
            <p:spPr>
              <a:xfrm>
                <a:off x="7140307" y="353160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过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47" name="椭圆 46"/>
            <p:cNvSpPr/>
            <p:nvPr/>
          </p:nvSpPr>
          <p:spPr>
            <a:xfrm>
              <a:off x="11115" y="1062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48" name="文本框 47"/>
            <p:cNvSpPr txBox="1"/>
            <p:nvPr/>
          </p:nvSpPr>
          <p:spPr>
            <a:xfrm>
              <a:off x="11135" y="1098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程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18" name="文本框 17"/>
          <p:cNvSpPr txBox="1"/>
          <p:nvPr/>
        </p:nvSpPr>
        <p:spPr>
          <a:xfrm>
            <a:off x="2924176" y="5020271"/>
            <a:ext cx="7030539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3</a:t>
            </a:r>
            <a:r>
              <a:rPr lang="en-US" alt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.</a:t>
            </a: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特殊情况下也可以从左上方到右下方。</a:t>
            </a:r>
            <a:endParaRPr lang="zh-CN"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7" name="图片 16" descr="QQ截图202306041519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0575" y="2253615"/>
            <a:ext cx="5542280" cy="2658745"/>
          </a:xfrm>
          <a:prstGeom prst="rect">
            <a:avLst/>
          </a:prstGeom>
        </p:spPr>
      </p:pic>
      <p:grpSp>
        <p:nvGrpSpPr>
          <p:cNvPr id="144" name="组合 143"/>
          <p:cNvGrpSpPr/>
          <p:nvPr/>
        </p:nvGrpSpPr>
        <p:grpSpPr>
          <a:xfrm>
            <a:off x="830580" y="1788795"/>
            <a:ext cx="10763885" cy="4300129"/>
            <a:chOff x="1308" y="2063"/>
            <a:chExt cx="17475" cy="7911"/>
          </a:xfrm>
        </p:grpSpPr>
        <p:grpSp>
          <p:nvGrpSpPr>
            <p:cNvPr id="138" name="组合 137"/>
            <p:cNvGrpSpPr/>
            <p:nvPr/>
          </p:nvGrpSpPr>
          <p:grpSpPr>
            <a:xfrm>
              <a:off x="1308" y="2063"/>
              <a:ext cx="14055" cy="193"/>
              <a:chOff x="871" y="3938"/>
              <a:chExt cx="14055" cy="193"/>
            </a:xfrm>
          </p:grpSpPr>
          <p:pic>
            <p:nvPicPr>
              <p:cNvPr id="136" name="图片 135" descr="QQ截图20230614142117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871" y="3938"/>
                <a:ext cx="7568" cy="193"/>
              </a:xfrm>
              <a:prstGeom prst="rect">
                <a:avLst/>
              </a:prstGeom>
            </p:spPr>
          </p:pic>
          <p:pic>
            <p:nvPicPr>
              <p:cNvPr id="137" name="图片 136" descr="QQ截图20230614142117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7250" y="3938"/>
                <a:ext cx="7676" cy="192"/>
              </a:xfrm>
              <a:prstGeom prst="rect">
                <a:avLst/>
              </a:prstGeom>
            </p:spPr>
          </p:pic>
        </p:grpSp>
        <p:grpSp>
          <p:nvGrpSpPr>
            <p:cNvPr id="139" name="组合 138"/>
            <p:cNvGrpSpPr/>
            <p:nvPr/>
          </p:nvGrpSpPr>
          <p:grpSpPr>
            <a:xfrm>
              <a:off x="3689" y="9781"/>
              <a:ext cx="15094" cy="193"/>
              <a:chOff x="3211" y="9216"/>
              <a:chExt cx="15094" cy="193"/>
            </a:xfrm>
          </p:grpSpPr>
          <p:pic>
            <p:nvPicPr>
              <p:cNvPr id="140" name="图片 139" descr="QQ截图20230614142117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3211" y="9216"/>
                <a:ext cx="6552" cy="193"/>
              </a:xfrm>
              <a:prstGeom prst="rect">
                <a:avLst/>
              </a:prstGeom>
            </p:spPr>
          </p:pic>
          <p:pic>
            <p:nvPicPr>
              <p:cNvPr id="141" name="图片 140" descr="QQ截图20230614142117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8824" y="9216"/>
                <a:ext cx="9481" cy="192"/>
              </a:xfrm>
              <a:prstGeom prst="rect">
                <a:avLst/>
              </a:prstGeom>
            </p:spPr>
          </p:pic>
        </p:grpSp>
        <p:pic>
          <p:nvPicPr>
            <p:cNvPr id="142" name="图片 141" descr="QQ截图20230614142117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-2181" y="5877"/>
              <a:ext cx="7373" cy="312"/>
            </a:xfrm>
            <a:prstGeom prst="rect">
              <a:avLst/>
            </a:prstGeom>
          </p:spPr>
        </p:pic>
        <p:pic>
          <p:nvPicPr>
            <p:cNvPr id="143" name="图片 142" descr="QQ截图20230614142117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14825" y="5862"/>
              <a:ext cx="7373" cy="312"/>
            </a:xfrm>
            <a:prstGeom prst="rect">
              <a:avLst/>
            </a:prstGeom>
          </p:spPr>
        </p:pic>
      </p:grp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3334385" y="838835"/>
            <a:ext cx="5328920" cy="527050"/>
            <a:chOff x="5460" y="1054"/>
            <a:chExt cx="8392" cy="830"/>
          </a:xfrm>
        </p:grpSpPr>
        <p:grpSp>
          <p:nvGrpSpPr>
            <p:cNvPr id="37" name="组合 36"/>
            <p:cNvGrpSpPr/>
            <p:nvPr/>
          </p:nvGrpSpPr>
          <p:grpSpPr>
            <a:xfrm>
              <a:off x="5460" y="1054"/>
              <a:ext cx="8392" cy="822"/>
              <a:chOff x="4162425" y="353160"/>
              <a:chExt cx="5328920" cy="522212"/>
            </a:xfrm>
          </p:grpSpPr>
          <p:grpSp>
            <p:nvGrpSpPr>
              <p:cNvPr id="38" name="组合 37"/>
              <p:cNvGrpSpPr/>
              <p:nvPr/>
            </p:nvGrpSpPr>
            <p:grpSpPr>
              <a:xfrm>
                <a:off x="5348179" y="353238"/>
                <a:ext cx="2314792" cy="522134"/>
                <a:chOff x="4406900" y="508000"/>
                <a:chExt cx="3378200" cy="762000"/>
              </a:xfrm>
            </p:grpSpPr>
            <p:sp>
              <p:nvSpPr>
                <p:cNvPr id="39" name="椭圆 38"/>
                <p:cNvSpPr/>
                <p:nvPr/>
              </p:nvSpPr>
              <p:spPr>
                <a:xfrm>
                  <a:off x="4406900" y="508000"/>
                  <a:ext cx="762001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40" name="椭圆 39"/>
                <p:cNvSpPr/>
                <p:nvPr/>
              </p:nvSpPr>
              <p:spPr>
                <a:xfrm>
                  <a:off x="5278967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41" name="椭圆 40"/>
                <p:cNvSpPr/>
                <p:nvPr/>
              </p:nvSpPr>
              <p:spPr>
                <a:xfrm>
                  <a:off x="6151034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42" name="椭圆 41"/>
                <p:cNvSpPr/>
                <p:nvPr/>
              </p:nvSpPr>
              <p:spPr>
                <a:xfrm>
                  <a:off x="7023100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</p:grpSp>
          <p:grpSp>
            <p:nvGrpSpPr>
              <p:cNvPr id="43" name="组合 42"/>
              <p:cNvGrpSpPr/>
              <p:nvPr/>
            </p:nvGrpSpPr>
            <p:grpSpPr>
              <a:xfrm flipV="1">
                <a:off x="4162425" y="559690"/>
                <a:ext cx="5328920" cy="125182"/>
                <a:chOff x="3759200" y="659683"/>
                <a:chExt cx="5328920" cy="125182"/>
              </a:xfrm>
            </p:grpSpPr>
            <p:grpSp>
              <p:nvGrpSpPr>
                <p:cNvPr id="44" name="组合 43"/>
                <p:cNvGrpSpPr/>
                <p:nvPr/>
              </p:nvGrpSpPr>
              <p:grpSpPr>
                <a:xfrm>
                  <a:off x="8034020" y="659765"/>
                  <a:ext cx="1054100" cy="125100"/>
                  <a:chOff x="8034020" y="659765"/>
                  <a:chExt cx="1054100" cy="125100"/>
                </a:xfrm>
              </p:grpSpPr>
              <p:cxnSp>
                <p:nvCxnSpPr>
                  <p:cNvPr id="45" name="直接连接符 44"/>
                  <p:cNvCxnSpPr/>
                  <p:nvPr/>
                </p:nvCxnSpPr>
                <p:spPr>
                  <a:xfrm>
                    <a:off x="8034020" y="659765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6" name="直接连接符 45"/>
                  <p:cNvCxnSpPr/>
                  <p:nvPr/>
                </p:nvCxnSpPr>
                <p:spPr>
                  <a:xfrm>
                    <a:off x="8034020" y="784865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7" name="组合 46"/>
                <p:cNvGrpSpPr/>
                <p:nvPr/>
              </p:nvGrpSpPr>
              <p:grpSpPr>
                <a:xfrm flipH="1">
                  <a:off x="3759200" y="659683"/>
                  <a:ext cx="1054100" cy="114300"/>
                  <a:chOff x="7391400" y="673100"/>
                  <a:chExt cx="1054100" cy="114300"/>
                </a:xfrm>
              </p:grpSpPr>
              <p:cxnSp>
                <p:nvCxnSpPr>
                  <p:cNvPr id="48" name="直接连接符 47"/>
                  <p:cNvCxnSpPr/>
                  <p:nvPr/>
                </p:nvCxnSpPr>
                <p:spPr>
                  <a:xfrm>
                    <a:off x="7391400" y="673100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1" name="直接连接符 50"/>
                  <p:cNvCxnSpPr/>
                  <p:nvPr/>
                </p:nvCxnSpPr>
                <p:spPr>
                  <a:xfrm>
                    <a:off x="7391400" y="787400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52" name="文本框 51"/>
              <p:cNvSpPr txBox="1"/>
              <p:nvPr/>
            </p:nvSpPr>
            <p:spPr>
              <a:xfrm>
                <a:off x="5342564" y="36903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活 </a:t>
                </a:r>
                <a:endPara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53" name="文本框 52"/>
              <p:cNvSpPr txBox="1"/>
              <p:nvPr/>
            </p:nvSpPr>
            <p:spPr>
              <a:xfrm>
                <a:off x="5952187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动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54" name="文本框 53"/>
              <p:cNvSpPr txBox="1"/>
              <p:nvPr/>
            </p:nvSpPr>
            <p:spPr>
              <a:xfrm>
                <a:off x="6562299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与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55" name="文本框 54"/>
              <p:cNvSpPr txBox="1"/>
              <p:nvPr/>
            </p:nvSpPr>
            <p:spPr>
              <a:xfrm>
                <a:off x="7140307" y="353160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过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56" name="椭圆 55"/>
            <p:cNvSpPr/>
            <p:nvPr/>
          </p:nvSpPr>
          <p:spPr>
            <a:xfrm>
              <a:off x="11115" y="1062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57" name="文本框 56"/>
            <p:cNvSpPr txBox="1"/>
            <p:nvPr/>
          </p:nvSpPr>
          <p:spPr>
            <a:xfrm>
              <a:off x="11135" y="1098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程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1661795" y="1691640"/>
            <a:ext cx="1024128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indent="266700" algn="l">
              <a:buClrTx/>
              <a:buSzTx/>
              <a:buFontTx/>
            </a:pPr>
            <a:r>
              <a:rPr lang="zh-CN" sz="2400" b="1">
                <a:solidFill>
                  <a:srgbClr val="1D41D5"/>
                </a:solidFill>
                <a:latin typeface="微软雅黑" panose="020b0503020204020204" pitchFamily="34" charset="-122"/>
                <a:sym typeface="+mn-ea"/>
              </a:rPr>
              <a:t>                                     </a:t>
            </a: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sym typeface="+mn-ea"/>
              </a:rPr>
              <a:t>温馨提示：</a:t>
            </a:r>
            <a:endParaRPr lang="zh-CN" sz="2400" b="1">
              <a:solidFill>
                <a:srgbClr val="FF0000"/>
              </a:solidFill>
              <a:latin typeface="微软雅黑" panose="020b0503020204020204" pitchFamily="34" charset="-122"/>
              <a:sym typeface="+mn-ea"/>
            </a:endParaRPr>
          </a:p>
        </p:txBody>
      </p:sp>
      <p:pic>
        <p:nvPicPr>
          <p:cNvPr id="3" name="图片 2" descr="你最想被授予的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400" y="2177415"/>
            <a:ext cx="11905615" cy="443293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2532380" y="3615055"/>
            <a:ext cx="830326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2400" b="1">
                <a:solidFill>
                  <a:srgbClr val="1D41D5"/>
                </a:solidFill>
                <a:latin typeface="微软雅黑" panose="020b0503020204020204" pitchFamily="34" charset="-122"/>
              </a:rPr>
              <a:t>   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</a:rPr>
              <a:t>同学们，绣制时要注意安全，小心扎到手。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3334385" y="838835"/>
            <a:ext cx="5328920" cy="527050"/>
            <a:chOff x="5460" y="1054"/>
            <a:chExt cx="8392" cy="830"/>
          </a:xfrm>
        </p:grpSpPr>
        <p:grpSp>
          <p:nvGrpSpPr>
            <p:cNvPr id="37" name="组合 36"/>
            <p:cNvGrpSpPr/>
            <p:nvPr/>
          </p:nvGrpSpPr>
          <p:grpSpPr>
            <a:xfrm>
              <a:off x="5460" y="1054"/>
              <a:ext cx="8392" cy="822"/>
              <a:chOff x="4162425" y="353160"/>
              <a:chExt cx="5328920" cy="522212"/>
            </a:xfrm>
          </p:grpSpPr>
          <p:grpSp>
            <p:nvGrpSpPr>
              <p:cNvPr id="38" name="组合 37"/>
              <p:cNvGrpSpPr/>
              <p:nvPr/>
            </p:nvGrpSpPr>
            <p:grpSpPr>
              <a:xfrm>
                <a:off x="5348179" y="353238"/>
                <a:ext cx="2314792" cy="522134"/>
                <a:chOff x="4406900" y="508000"/>
                <a:chExt cx="3378200" cy="762000"/>
              </a:xfrm>
            </p:grpSpPr>
            <p:sp>
              <p:nvSpPr>
                <p:cNvPr id="39" name="椭圆 38"/>
                <p:cNvSpPr/>
                <p:nvPr/>
              </p:nvSpPr>
              <p:spPr>
                <a:xfrm>
                  <a:off x="4406900" y="508000"/>
                  <a:ext cx="762001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40" name="椭圆 39"/>
                <p:cNvSpPr/>
                <p:nvPr/>
              </p:nvSpPr>
              <p:spPr>
                <a:xfrm>
                  <a:off x="5278967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41" name="椭圆 40"/>
                <p:cNvSpPr/>
                <p:nvPr/>
              </p:nvSpPr>
              <p:spPr>
                <a:xfrm>
                  <a:off x="6151034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42" name="椭圆 41"/>
                <p:cNvSpPr/>
                <p:nvPr/>
              </p:nvSpPr>
              <p:spPr>
                <a:xfrm>
                  <a:off x="7023100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</p:grpSp>
          <p:grpSp>
            <p:nvGrpSpPr>
              <p:cNvPr id="43" name="组合 42"/>
              <p:cNvGrpSpPr/>
              <p:nvPr/>
            </p:nvGrpSpPr>
            <p:grpSpPr>
              <a:xfrm flipV="1">
                <a:off x="4162425" y="559690"/>
                <a:ext cx="5328920" cy="125182"/>
                <a:chOff x="3759200" y="659683"/>
                <a:chExt cx="5328920" cy="125182"/>
              </a:xfrm>
            </p:grpSpPr>
            <p:grpSp>
              <p:nvGrpSpPr>
                <p:cNvPr id="44" name="组合 43"/>
                <p:cNvGrpSpPr/>
                <p:nvPr/>
              </p:nvGrpSpPr>
              <p:grpSpPr>
                <a:xfrm>
                  <a:off x="8034020" y="659765"/>
                  <a:ext cx="1054100" cy="125100"/>
                  <a:chOff x="8034020" y="659765"/>
                  <a:chExt cx="1054100" cy="125100"/>
                </a:xfrm>
              </p:grpSpPr>
              <p:cxnSp>
                <p:nvCxnSpPr>
                  <p:cNvPr id="45" name="直接连接符 44"/>
                  <p:cNvCxnSpPr/>
                  <p:nvPr/>
                </p:nvCxnSpPr>
                <p:spPr>
                  <a:xfrm>
                    <a:off x="8034020" y="659765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6" name="直接连接符 45"/>
                  <p:cNvCxnSpPr/>
                  <p:nvPr/>
                </p:nvCxnSpPr>
                <p:spPr>
                  <a:xfrm>
                    <a:off x="8034020" y="784865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7" name="组合 46"/>
                <p:cNvGrpSpPr/>
                <p:nvPr/>
              </p:nvGrpSpPr>
              <p:grpSpPr>
                <a:xfrm flipH="1">
                  <a:off x="3759200" y="659683"/>
                  <a:ext cx="1054100" cy="114300"/>
                  <a:chOff x="7391400" y="673100"/>
                  <a:chExt cx="1054100" cy="114300"/>
                </a:xfrm>
              </p:grpSpPr>
              <p:cxnSp>
                <p:nvCxnSpPr>
                  <p:cNvPr id="48" name="直接连接符 47"/>
                  <p:cNvCxnSpPr/>
                  <p:nvPr/>
                </p:nvCxnSpPr>
                <p:spPr>
                  <a:xfrm>
                    <a:off x="7391400" y="673100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1" name="直接连接符 50"/>
                  <p:cNvCxnSpPr/>
                  <p:nvPr/>
                </p:nvCxnSpPr>
                <p:spPr>
                  <a:xfrm>
                    <a:off x="7391400" y="787400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52" name="文本框 51"/>
              <p:cNvSpPr txBox="1"/>
              <p:nvPr/>
            </p:nvSpPr>
            <p:spPr>
              <a:xfrm>
                <a:off x="5342564" y="36903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活 </a:t>
                </a:r>
                <a:endPara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53" name="文本框 52"/>
              <p:cNvSpPr txBox="1"/>
              <p:nvPr/>
            </p:nvSpPr>
            <p:spPr>
              <a:xfrm>
                <a:off x="5952187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动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54" name="文本框 53"/>
              <p:cNvSpPr txBox="1"/>
              <p:nvPr/>
            </p:nvSpPr>
            <p:spPr>
              <a:xfrm>
                <a:off x="6562299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与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55" name="文本框 54"/>
              <p:cNvSpPr txBox="1"/>
              <p:nvPr/>
            </p:nvSpPr>
            <p:spPr>
              <a:xfrm>
                <a:off x="7140307" y="353160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过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56" name="椭圆 55"/>
            <p:cNvSpPr/>
            <p:nvPr/>
          </p:nvSpPr>
          <p:spPr>
            <a:xfrm>
              <a:off x="11115" y="1062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57" name="文本框 56"/>
            <p:cNvSpPr txBox="1"/>
            <p:nvPr/>
          </p:nvSpPr>
          <p:spPr>
            <a:xfrm>
              <a:off x="11135" y="1098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程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163830" y="1635125"/>
            <a:ext cx="1024128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indent="266700" algn="l">
              <a:buClrTx/>
              <a:buSzTx/>
              <a:buFontTx/>
            </a:pPr>
            <a:r>
              <a:rPr lang="zh-CN" sz="2400" b="1">
                <a:solidFill>
                  <a:srgbClr val="1D41D5"/>
                </a:solidFill>
                <a:latin typeface="微软雅黑" panose="020b0503020204020204" pitchFamily="34" charset="-122"/>
                <a:sym typeface="+mn-ea"/>
              </a:rPr>
              <a:t>                                    </a:t>
            </a: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sym typeface="+mn-ea"/>
              </a:rPr>
              <a:t> 阅读知识窗，学习绣布小知识。</a:t>
            </a:r>
            <a:endParaRPr lang="zh-CN" sz="2400" b="1">
              <a:solidFill>
                <a:srgbClr val="FF0000"/>
              </a:solidFill>
              <a:latin typeface="微软雅黑" panose="020b0503020204020204" pitchFamily="34" charset="-122"/>
              <a:sym typeface="+mn-ea"/>
            </a:endParaRPr>
          </a:p>
        </p:txBody>
      </p:sp>
      <p:pic>
        <p:nvPicPr>
          <p:cNvPr id="3" name="图片 2" descr="你最想被授予的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1920" y="1866265"/>
            <a:ext cx="13117195" cy="498665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2421890" y="2364740"/>
            <a:ext cx="8303260" cy="34150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2400" b="1">
                <a:solidFill>
                  <a:srgbClr val="1D41D5"/>
                </a:solidFill>
                <a:latin typeface="微软雅黑" panose="020b0503020204020204" pitchFamily="34" charset="-122"/>
              </a:rPr>
              <a:t>                           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</a:rPr>
              <a:t> </a:t>
            </a:r>
            <a:r>
              <a:rPr sz="2400" b="1">
                <a:solidFill>
                  <a:srgbClr val="1D41D5"/>
                </a:solidFill>
                <a:latin typeface="微软雅黑" panose="020b0503020204020204" pitchFamily="34" charset="-122"/>
              </a:rPr>
              <a:t>绣布小知识</a:t>
            </a:r>
            <a:endParaRPr sz="2400" b="1">
              <a:solidFill>
                <a:srgbClr val="1D41D5"/>
              </a:solidFill>
              <a:latin typeface="微软雅黑" panose="020b0503020204020204" pitchFamily="34" charset="-122"/>
            </a:endParaRPr>
          </a:p>
          <a:p>
            <a:pPr indent="266700">
              <a:lnSpc>
                <a:spcPct val="150000"/>
              </a:lnSpc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</a:rPr>
              <a:t>    1英寸(2.54厘米)的绣布里有几个格于就表示几CT的绣布,对应选择几股绣线。2.54厘米里面有9个格子就是9CT，有11个格子就是11CT,有14个格子就是14CT，以此类推。9CT的绣布通常用4股线，11CT通常用 3股线，14CT通常用2股线。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250440" y="1425575"/>
            <a:ext cx="1099629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                      </a:t>
            </a: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 活动二 制作十字绣</a:t>
            </a:r>
            <a:endParaRPr lang="zh-CN" sz="2400" b="1">
              <a:solidFill>
                <a:srgbClr val="FF0000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330575" y="838835"/>
            <a:ext cx="5328920" cy="527050"/>
            <a:chOff x="5460" y="1054"/>
            <a:chExt cx="8392" cy="830"/>
          </a:xfrm>
        </p:grpSpPr>
        <p:grpSp>
          <p:nvGrpSpPr>
            <p:cNvPr id="5" name="组合 4"/>
            <p:cNvGrpSpPr/>
            <p:nvPr/>
          </p:nvGrpSpPr>
          <p:grpSpPr>
            <a:xfrm>
              <a:off x="5460" y="1054"/>
              <a:ext cx="8392" cy="822"/>
              <a:chOff x="4162425" y="353160"/>
              <a:chExt cx="5328920" cy="522212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5348179" y="353238"/>
                <a:ext cx="2314792" cy="522134"/>
                <a:chOff x="4406900" y="508000"/>
                <a:chExt cx="3378200" cy="762000"/>
              </a:xfrm>
            </p:grpSpPr>
            <p:sp>
              <p:nvSpPr>
                <p:cNvPr id="7" name="椭圆 6"/>
                <p:cNvSpPr/>
                <p:nvPr/>
              </p:nvSpPr>
              <p:spPr>
                <a:xfrm>
                  <a:off x="4406900" y="508000"/>
                  <a:ext cx="762001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8" name="椭圆 7"/>
                <p:cNvSpPr/>
                <p:nvPr/>
              </p:nvSpPr>
              <p:spPr>
                <a:xfrm>
                  <a:off x="5278967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1" name="椭圆 10"/>
                <p:cNvSpPr/>
                <p:nvPr/>
              </p:nvSpPr>
              <p:spPr>
                <a:xfrm>
                  <a:off x="6151034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2" name="椭圆 11"/>
                <p:cNvSpPr/>
                <p:nvPr/>
              </p:nvSpPr>
              <p:spPr>
                <a:xfrm>
                  <a:off x="7023100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</p:grpSp>
          <p:grpSp>
            <p:nvGrpSpPr>
              <p:cNvPr id="36" name="组合 35"/>
              <p:cNvGrpSpPr/>
              <p:nvPr/>
            </p:nvGrpSpPr>
            <p:grpSpPr>
              <a:xfrm flipV="1">
                <a:off x="4162425" y="559690"/>
                <a:ext cx="5328920" cy="125182"/>
                <a:chOff x="3759200" y="659683"/>
                <a:chExt cx="5328920" cy="125182"/>
              </a:xfrm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8034020" y="659765"/>
                  <a:ext cx="1054100" cy="125100"/>
                  <a:chOff x="8034020" y="659765"/>
                  <a:chExt cx="1054100" cy="125100"/>
                </a:xfrm>
              </p:grpSpPr>
              <p:cxnSp>
                <p:nvCxnSpPr>
                  <p:cNvPr id="38" name="直接连接符 37"/>
                  <p:cNvCxnSpPr/>
                  <p:nvPr/>
                </p:nvCxnSpPr>
                <p:spPr>
                  <a:xfrm>
                    <a:off x="8034020" y="659765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" name="直接连接符 38"/>
                  <p:cNvCxnSpPr/>
                  <p:nvPr/>
                </p:nvCxnSpPr>
                <p:spPr>
                  <a:xfrm>
                    <a:off x="8034020" y="784865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0" name="组合 39"/>
                <p:cNvGrpSpPr/>
                <p:nvPr/>
              </p:nvGrpSpPr>
              <p:grpSpPr>
                <a:xfrm flipH="1">
                  <a:off x="3759200" y="659683"/>
                  <a:ext cx="1054100" cy="114300"/>
                  <a:chOff x="7391400" y="673100"/>
                  <a:chExt cx="1054100" cy="114300"/>
                </a:xfrm>
              </p:grpSpPr>
              <p:cxnSp>
                <p:nvCxnSpPr>
                  <p:cNvPr id="41" name="直接连接符 40"/>
                  <p:cNvCxnSpPr/>
                  <p:nvPr/>
                </p:nvCxnSpPr>
                <p:spPr>
                  <a:xfrm>
                    <a:off x="7391400" y="673100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" name="直接连接符 41"/>
                  <p:cNvCxnSpPr/>
                  <p:nvPr/>
                </p:nvCxnSpPr>
                <p:spPr>
                  <a:xfrm>
                    <a:off x="7391400" y="787400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43" name="文本框 42"/>
              <p:cNvSpPr txBox="1"/>
              <p:nvPr/>
            </p:nvSpPr>
            <p:spPr>
              <a:xfrm>
                <a:off x="5342564" y="36903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活 </a:t>
                </a:r>
                <a:endPara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4" name="文本框 43"/>
              <p:cNvSpPr txBox="1"/>
              <p:nvPr/>
            </p:nvSpPr>
            <p:spPr>
              <a:xfrm>
                <a:off x="5952187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动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6562299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与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6" name="文本框 45"/>
              <p:cNvSpPr txBox="1"/>
              <p:nvPr/>
            </p:nvSpPr>
            <p:spPr>
              <a:xfrm>
                <a:off x="7140307" y="353160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过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47" name="椭圆 46"/>
            <p:cNvSpPr/>
            <p:nvPr/>
          </p:nvSpPr>
          <p:spPr>
            <a:xfrm>
              <a:off x="11115" y="1062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48" name="文本框 47"/>
            <p:cNvSpPr txBox="1"/>
            <p:nvPr/>
          </p:nvSpPr>
          <p:spPr>
            <a:xfrm>
              <a:off x="11135" y="1098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程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18" name="文本框 17"/>
          <p:cNvSpPr txBox="1"/>
          <p:nvPr/>
        </p:nvSpPr>
        <p:spPr>
          <a:xfrm>
            <a:off x="1202690" y="2665730"/>
            <a:ext cx="5352415" cy="2306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学会了十字绣的运针技法,要绣制一幅完整的十字绣,通常需要步:</a:t>
            </a:r>
            <a:r>
              <a:rPr lang="zh-CN" sz="2400" b="1">
                <a:solidFill>
                  <a:srgbClr val="1D41D5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识图、画格、绣制</a:t>
            </a: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，接下来我们以简单的枫叶图为例，制作一幅十字绣绣品。</a:t>
            </a:r>
            <a:endParaRPr lang="zh-CN"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1500" y="2309495"/>
            <a:ext cx="4050665" cy="3485515"/>
          </a:xfrm>
          <a:prstGeom prst="rect">
            <a:avLst/>
          </a:prstGeom>
        </p:spPr>
      </p:pic>
      <p:grpSp>
        <p:nvGrpSpPr>
          <p:cNvPr id="144" name="组合 143"/>
          <p:cNvGrpSpPr/>
          <p:nvPr/>
        </p:nvGrpSpPr>
        <p:grpSpPr>
          <a:xfrm>
            <a:off x="830580" y="1413510"/>
            <a:ext cx="10763885" cy="4675461"/>
            <a:chOff x="1308" y="2063"/>
            <a:chExt cx="17475" cy="7911"/>
          </a:xfrm>
        </p:grpSpPr>
        <p:grpSp>
          <p:nvGrpSpPr>
            <p:cNvPr id="138" name="组合 137"/>
            <p:cNvGrpSpPr/>
            <p:nvPr/>
          </p:nvGrpSpPr>
          <p:grpSpPr>
            <a:xfrm>
              <a:off x="1308" y="2063"/>
              <a:ext cx="14181" cy="193"/>
              <a:chOff x="871" y="3938"/>
              <a:chExt cx="14181" cy="193"/>
            </a:xfrm>
          </p:grpSpPr>
          <p:pic>
            <p:nvPicPr>
              <p:cNvPr id="136" name="图片 135" descr="QQ截图20230614142117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871" y="3938"/>
                <a:ext cx="7568" cy="193"/>
              </a:xfrm>
              <a:prstGeom prst="rect">
                <a:avLst/>
              </a:prstGeom>
            </p:spPr>
          </p:pic>
          <p:pic>
            <p:nvPicPr>
              <p:cNvPr id="137" name="图片 136" descr="QQ截图20230614142117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7307" y="3938"/>
                <a:ext cx="7745" cy="192"/>
              </a:xfrm>
              <a:prstGeom prst="rect">
                <a:avLst/>
              </a:prstGeom>
            </p:spPr>
          </p:pic>
        </p:grpSp>
        <p:grpSp>
          <p:nvGrpSpPr>
            <p:cNvPr id="139" name="组合 138"/>
            <p:cNvGrpSpPr/>
            <p:nvPr/>
          </p:nvGrpSpPr>
          <p:grpSpPr>
            <a:xfrm>
              <a:off x="3563" y="9781"/>
              <a:ext cx="15220" cy="193"/>
              <a:chOff x="3085" y="9216"/>
              <a:chExt cx="15220" cy="193"/>
            </a:xfrm>
          </p:grpSpPr>
          <p:pic>
            <p:nvPicPr>
              <p:cNvPr id="140" name="图片 139" descr="QQ截图20230614142117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3085" y="9216"/>
                <a:ext cx="6607" cy="193"/>
              </a:xfrm>
              <a:prstGeom prst="rect">
                <a:avLst/>
              </a:prstGeom>
            </p:spPr>
          </p:pic>
          <p:pic>
            <p:nvPicPr>
              <p:cNvPr id="141" name="图片 140" descr="QQ截图20230614142117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8824" y="9216"/>
                <a:ext cx="9481" cy="192"/>
              </a:xfrm>
              <a:prstGeom prst="rect">
                <a:avLst/>
              </a:prstGeom>
            </p:spPr>
          </p:pic>
        </p:grpSp>
        <p:pic>
          <p:nvPicPr>
            <p:cNvPr id="142" name="图片 141" descr="QQ截图20230614142117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-2181" y="5877"/>
              <a:ext cx="7373" cy="312"/>
            </a:xfrm>
            <a:prstGeom prst="rect">
              <a:avLst/>
            </a:prstGeom>
          </p:spPr>
        </p:pic>
        <p:pic>
          <p:nvPicPr>
            <p:cNvPr id="143" name="图片 142" descr="QQ截图20230614142117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14825" y="5862"/>
              <a:ext cx="7373" cy="312"/>
            </a:xfrm>
            <a:prstGeom prst="rect">
              <a:avLst/>
            </a:prstGeom>
          </p:spPr>
        </p:pic>
      </p:grp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250440" y="1425575"/>
            <a:ext cx="1099629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                          </a:t>
            </a: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（一）识图。</a:t>
            </a:r>
            <a:endParaRPr lang="zh-CN" sz="2400" b="1">
              <a:solidFill>
                <a:srgbClr val="FF0000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330575" y="838835"/>
            <a:ext cx="5328920" cy="527050"/>
            <a:chOff x="5460" y="1054"/>
            <a:chExt cx="8392" cy="830"/>
          </a:xfrm>
        </p:grpSpPr>
        <p:grpSp>
          <p:nvGrpSpPr>
            <p:cNvPr id="5" name="组合 4"/>
            <p:cNvGrpSpPr/>
            <p:nvPr/>
          </p:nvGrpSpPr>
          <p:grpSpPr>
            <a:xfrm>
              <a:off x="5460" y="1054"/>
              <a:ext cx="8392" cy="822"/>
              <a:chOff x="4162425" y="353160"/>
              <a:chExt cx="5328920" cy="522212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5348179" y="353238"/>
                <a:ext cx="2314792" cy="522134"/>
                <a:chOff x="4406900" y="508000"/>
                <a:chExt cx="3378200" cy="762000"/>
              </a:xfrm>
            </p:grpSpPr>
            <p:sp>
              <p:nvSpPr>
                <p:cNvPr id="7" name="椭圆 6"/>
                <p:cNvSpPr/>
                <p:nvPr/>
              </p:nvSpPr>
              <p:spPr>
                <a:xfrm>
                  <a:off x="4406900" y="508000"/>
                  <a:ext cx="762001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8" name="椭圆 7"/>
                <p:cNvSpPr/>
                <p:nvPr/>
              </p:nvSpPr>
              <p:spPr>
                <a:xfrm>
                  <a:off x="5278967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1" name="椭圆 10"/>
                <p:cNvSpPr/>
                <p:nvPr/>
              </p:nvSpPr>
              <p:spPr>
                <a:xfrm>
                  <a:off x="6151034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12" name="椭圆 11"/>
                <p:cNvSpPr/>
                <p:nvPr/>
              </p:nvSpPr>
              <p:spPr>
                <a:xfrm>
                  <a:off x="7023100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</p:grpSp>
          <p:grpSp>
            <p:nvGrpSpPr>
              <p:cNvPr id="36" name="组合 35"/>
              <p:cNvGrpSpPr/>
              <p:nvPr/>
            </p:nvGrpSpPr>
            <p:grpSpPr>
              <a:xfrm flipV="1">
                <a:off x="4162425" y="559690"/>
                <a:ext cx="5328920" cy="125182"/>
                <a:chOff x="3759200" y="659683"/>
                <a:chExt cx="5328920" cy="125182"/>
              </a:xfrm>
            </p:grpSpPr>
            <p:grpSp>
              <p:nvGrpSpPr>
                <p:cNvPr id="37" name="组合 36"/>
                <p:cNvGrpSpPr/>
                <p:nvPr/>
              </p:nvGrpSpPr>
              <p:grpSpPr>
                <a:xfrm>
                  <a:off x="8034020" y="659765"/>
                  <a:ext cx="1054100" cy="125100"/>
                  <a:chOff x="8034020" y="659765"/>
                  <a:chExt cx="1054100" cy="125100"/>
                </a:xfrm>
              </p:grpSpPr>
              <p:cxnSp>
                <p:nvCxnSpPr>
                  <p:cNvPr id="38" name="直接连接符 37"/>
                  <p:cNvCxnSpPr/>
                  <p:nvPr/>
                </p:nvCxnSpPr>
                <p:spPr>
                  <a:xfrm>
                    <a:off x="8034020" y="659765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" name="直接连接符 38"/>
                  <p:cNvCxnSpPr/>
                  <p:nvPr/>
                </p:nvCxnSpPr>
                <p:spPr>
                  <a:xfrm>
                    <a:off x="8034020" y="784865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0" name="组合 39"/>
                <p:cNvGrpSpPr/>
                <p:nvPr/>
              </p:nvGrpSpPr>
              <p:grpSpPr>
                <a:xfrm flipH="1">
                  <a:off x="3759200" y="659683"/>
                  <a:ext cx="1054100" cy="114300"/>
                  <a:chOff x="7391400" y="673100"/>
                  <a:chExt cx="1054100" cy="114300"/>
                </a:xfrm>
              </p:grpSpPr>
              <p:cxnSp>
                <p:nvCxnSpPr>
                  <p:cNvPr id="41" name="直接连接符 40"/>
                  <p:cNvCxnSpPr/>
                  <p:nvPr/>
                </p:nvCxnSpPr>
                <p:spPr>
                  <a:xfrm>
                    <a:off x="7391400" y="673100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" name="直接连接符 41"/>
                  <p:cNvCxnSpPr/>
                  <p:nvPr/>
                </p:nvCxnSpPr>
                <p:spPr>
                  <a:xfrm>
                    <a:off x="7391400" y="787400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43" name="文本框 42"/>
              <p:cNvSpPr txBox="1"/>
              <p:nvPr/>
            </p:nvSpPr>
            <p:spPr>
              <a:xfrm>
                <a:off x="5342564" y="36903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活 </a:t>
                </a:r>
                <a:endPara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4" name="文本框 43"/>
              <p:cNvSpPr txBox="1"/>
              <p:nvPr/>
            </p:nvSpPr>
            <p:spPr>
              <a:xfrm>
                <a:off x="5952187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动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6562299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与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46" name="文本框 45"/>
              <p:cNvSpPr txBox="1"/>
              <p:nvPr/>
            </p:nvSpPr>
            <p:spPr>
              <a:xfrm>
                <a:off x="7140307" y="353160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过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47" name="椭圆 46"/>
            <p:cNvSpPr/>
            <p:nvPr/>
          </p:nvSpPr>
          <p:spPr>
            <a:xfrm>
              <a:off x="11115" y="1062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48" name="文本框 47"/>
            <p:cNvSpPr txBox="1"/>
            <p:nvPr/>
          </p:nvSpPr>
          <p:spPr>
            <a:xfrm>
              <a:off x="11135" y="1098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程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18" name="文本框 17"/>
          <p:cNvSpPr txBox="1"/>
          <p:nvPr/>
        </p:nvSpPr>
        <p:spPr>
          <a:xfrm>
            <a:off x="1048321" y="2058728"/>
            <a:ext cx="7699375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lang="zh-CN" sz="2400" b="1" smtClean="0">
                <a:solidFill>
                  <a:srgbClr val="1D41D5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绣</a:t>
            </a:r>
            <a:r>
              <a:rPr lang="zh-CN" sz="2400" b="1">
                <a:solidFill>
                  <a:srgbClr val="1D41D5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十字绣前：</a:t>
            </a: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先要学会识图，要将工艺图上的格子和绣布的格子—一对应。我们就先从十字绣工艺图开始，慢慢在实践中积累经验吧。</a:t>
            </a:r>
            <a:endParaRPr lang="zh-CN"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>
              <a:lnSpc>
                <a:spcPct val="150000"/>
              </a:lnSpc>
            </a:pP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  从图中我们可以看到格于上有横纵坐标，也就知道这幅图的大小，高大概有 15 小格，长大概有 10 格。</a:t>
            </a:r>
            <a:endParaRPr lang="zh-CN"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>
              <a:lnSpc>
                <a:spcPct val="150000"/>
              </a:lnSpc>
            </a:pPr>
            <a:r>
              <a:rPr lang="zh-CN" sz="2400" b="1">
                <a:latin typeface="微软雅黑" panose="020b0503020204020204" pitchFamily="34" charset="-122"/>
                <a:cs typeface="微软雅黑" panose="020b0503020204020204" pitchFamily="34" charset="-122"/>
              </a:rPr>
              <a:t>    绣枫叶的叶子部分用全十字针，叶柄部分用勾边和二分之一针。</a:t>
            </a:r>
            <a:endParaRPr lang="zh-CN" sz="2400" b="1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7" name="图片 16" descr="QQ截图202306041525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9495" y="2366645"/>
            <a:ext cx="2634615" cy="3251835"/>
          </a:xfrm>
          <a:prstGeom prst="rect">
            <a:avLst/>
          </a:prstGeom>
        </p:spPr>
      </p:pic>
      <p:grpSp>
        <p:nvGrpSpPr>
          <p:cNvPr id="144" name="组合 143"/>
          <p:cNvGrpSpPr/>
          <p:nvPr/>
        </p:nvGrpSpPr>
        <p:grpSpPr>
          <a:xfrm>
            <a:off x="830580" y="1413510"/>
            <a:ext cx="10763885" cy="4675461"/>
            <a:chOff x="1308" y="2063"/>
            <a:chExt cx="17475" cy="7911"/>
          </a:xfrm>
        </p:grpSpPr>
        <p:grpSp>
          <p:nvGrpSpPr>
            <p:cNvPr id="138" name="组合 137"/>
            <p:cNvGrpSpPr/>
            <p:nvPr/>
          </p:nvGrpSpPr>
          <p:grpSpPr>
            <a:xfrm>
              <a:off x="1308" y="2063"/>
              <a:ext cx="14181" cy="193"/>
              <a:chOff x="871" y="3938"/>
              <a:chExt cx="14181" cy="193"/>
            </a:xfrm>
          </p:grpSpPr>
          <p:pic>
            <p:nvPicPr>
              <p:cNvPr id="136" name="图片 135" descr="QQ截图20230614142117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871" y="3938"/>
                <a:ext cx="7568" cy="193"/>
              </a:xfrm>
              <a:prstGeom prst="rect">
                <a:avLst/>
              </a:prstGeom>
            </p:spPr>
          </p:pic>
          <p:pic>
            <p:nvPicPr>
              <p:cNvPr id="137" name="图片 136" descr="QQ截图20230614142117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7307" y="3938"/>
                <a:ext cx="7745" cy="192"/>
              </a:xfrm>
              <a:prstGeom prst="rect">
                <a:avLst/>
              </a:prstGeom>
            </p:spPr>
          </p:pic>
        </p:grpSp>
        <p:grpSp>
          <p:nvGrpSpPr>
            <p:cNvPr id="139" name="组合 138"/>
            <p:cNvGrpSpPr/>
            <p:nvPr/>
          </p:nvGrpSpPr>
          <p:grpSpPr>
            <a:xfrm>
              <a:off x="3563" y="9781"/>
              <a:ext cx="15220" cy="193"/>
              <a:chOff x="3085" y="9216"/>
              <a:chExt cx="15220" cy="193"/>
            </a:xfrm>
          </p:grpSpPr>
          <p:pic>
            <p:nvPicPr>
              <p:cNvPr id="140" name="图片 139" descr="QQ截图20230614142117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>
                <a:off x="3085" y="9216"/>
                <a:ext cx="6607" cy="193"/>
              </a:xfrm>
              <a:prstGeom prst="rect">
                <a:avLst/>
              </a:prstGeom>
            </p:spPr>
          </p:pic>
          <p:pic>
            <p:nvPicPr>
              <p:cNvPr id="141" name="图片 140" descr="QQ截图20230614142117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V="1">
                <a:off x="8824" y="9216"/>
                <a:ext cx="9481" cy="192"/>
              </a:xfrm>
              <a:prstGeom prst="rect">
                <a:avLst/>
              </a:prstGeom>
            </p:spPr>
          </p:pic>
        </p:grpSp>
        <p:pic>
          <p:nvPicPr>
            <p:cNvPr id="142" name="图片 141" descr="QQ截图20230614142117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-2181" y="5877"/>
              <a:ext cx="7373" cy="312"/>
            </a:xfrm>
            <a:prstGeom prst="rect">
              <a:avLst/>
            </a:prstGeom>
          </p:spPr>
        </p:pic>
        <p:pic>
          <p:nvPicPr>
            <p:cNvPr id="143" name="图片 142" descr="QQ截图20230614142117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14825" y="5862"/>
              <a:ext cx="7373" cy="312"/>
            </a:xfrm>
            <a:prstGeom prst="rect">
              <a:avLst/>
            </a:prstGeom>
          </p:spPr>
        </p:pic>
      </p:grp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3334385" y="838835"/>
            <a:ext cx="5328920" cy="527050"/>
            <a:chOff x="5460" y="1054"/>
            <a:chExt cx="8392" cy="830"/>
          </a:xfrm>
        </p:grpSpPr>
        <p:grpSp>
          <p:nvGrpSpPr>
            <p:cNvPr id="37" name="组合 36"/>
            <p:cNvGrpSpPr/>
            <p:nvPr/>
          </p:nvGrpSpPr>
          <p:grpSpPr>
            <a:xfrm>
              <a:off x="5460" y="1054"/>
              <a:ext cx="8392" cy="822"/>
              <a:chOff x="4162425" y="353160"/>
              <a:chExt cx="5328920" cy="522212"/>
            </a:xfrm>
          </p:grpSpPr>
          <p:grpSp>
            <p:nvGrpSpPr>
              <p:cNvPr id="38" name="组合 37"/>
              <p:cNvGrpSpPr/>
              <p:nvPr/>
            </p:nvGrpSpPr>
            <p:grpSpPr>
              <a:xfrm>
                <a:off x="5348179" y="353238"/>
                <a:ext cx="2314792" cy="522134"/>
                <a:chOff x="4406900" y="508000"/>
                <a:chExt cx="3378200" cy="762000"/>
              </a:xfrm>
            </p:grpSpPr>
            <p:sp>
              <p:nvSpPr>
                <p:cNvPr id="39" name="椭圆 38"/>
                <p:cNvSpPr/>
                <p:nvPr/>
              </p:nvSpPr>
              <p:spPr>
                <a:xfrm>
                  <a:off x="4406900" y="508000"/>
                  <a:ext cx="762001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40" name="椭圆 39"/>
                <p:cNvSpPr/>
                <p:nvPr/>
              </p:nvSpPr>
              <p:spPr>
                <a:xfrm>
                  <a:off x="5278967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41" name="椭圆 40"/>
                <p:cNvSpPr/>
                <p:nvPr/>
              </p:nvSpPr>
              <p:spPr>
                <a:xfrm>
                  <a:off x="6151034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  <p:sp>
              <p:nvSpPr>
                <p:cNvPr id="42" name="椭圆 41"/>
                <p:cNvSpPr/>
                <p:nvPr/>
              </p:nvSpPr>
              <p:spPr>
                <a:xfrm>
                  <a:off x="7023100" y="508000"/>
                  <a:ext cx="762000" cy="762000"/>
                </a:xfrm>
                <a:prstGeom prst="ellipse">
                  <a:avLst/>
                </a:prstGeom>
                <a:solidFill>
                  <a:srgbClr val="CFAA7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 sz="2500"/>
                </a:p>
              </p:txBody>
            </p:sp>
          </p:grpSp>
          <p:grpSp>
            <p:nvGrpSpPr>
              <p:cNvPr id="43" name="组合 42"/>
              <p:cNvGrpSpPr/>
              <p:nvPr/>
            </p:nvGrpSpPr>
            <p:grpSpPr>
              <a:xfrm flipV="1">
                <a:off x="4162425" y="559690"/>
                <a:ext cx="5328920" cy="125182"/>
                <a:chOff x="3759200" y="659683"/>
                <a:chExt cx="5328920" cy="125182"/>
              </a:xfrm>
            </p:grpSpPr>
            <p:grpSp>
              <p:nvGrpSpPr>
                <p:cNvPr id="44" name="组合 43"/>
                <p:cNvGrpSpPr/>
                <p:nvPr/>
              </p:nvGrpSpPr>
              <p:grpSpPr>
                <a:xfrm>
                  <a:off x="8034020" y="659765"/>
                  <a:ext cx="1054100" cy="125100"/>
                  <a:chOff x="8034020" y="659765"/>
                  <a:chExt cx="1054100" cy="125100"/>
                </a:xfrm>
              </p:grpSpPr>
              <p:cxnSp>
                <p:nvCxnSpPr>
                  <p:cNvPr id="45" name="直接连接符 44"/>
                  <p:cNvCxnSpPr/>
                  <p:nvPr/>
                </p:nvCxnSpPr>
                <p:spPr>
                  <a:xfrm>
                    <a:off x="8034020" y="659765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6" name="直接连接符 45"/>
                  <p:cNvCxnSpPr/>
                  <p:nvPr/>
                </p:nvCxnSpPr>
                <p:spPr>
                  <a:xfrm>
                    <a:off x="8034020" y="784865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7" name="组合 46"/>
                <p:cNvGrpSpPr/>
                <p:nvPr/>
              </p:nvGrpSpPr>
              <p:grpSpPr>
                <a:xfrm flipH="1">
                  <a:off x="3759200" y="659683"/>
                  <a:ext cx="1054100" cy="114300"/>
                  <a:chOff x="7391400" y="673100"/>
                  <a:chExt cx="1054100" cy="114300"/>
                </a:xfrm>
              </p:grpSpPr>
              <p:cxnSp>
                <p:nvCxnSpPr>
                  <p:cNvPr id="48" name="直接连接符 47"/>
                  <p:cNvCxnSpPr/>
                  <p:nvPr/>
                </p:nvCxnSpPr>
                <p:spPr>
                  <a:xfrm>
                    <a:off x="7391400" y="673100"/>
                    <a:ext cx="10541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1" name="直接连接符 50"/>
                  <p:cNvCxnSpPr/>
                  <p:nvPr/>
                </p:nvCxnSpPr>
                <p:spPr>
                  <a:xfrm>
                    <a:off x="7391400" y="787400"/>
                    <a:ext cx="711200" cy="0"/>
                  </a:xfrm>
                  <a:prstGeom prst="line">
                    <a:avLst/>
                  </a:prstGeom>
                  <a:ln w="12700">
                    <a:solidFill>
                      <a:srgbClr val="CFAA74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52" name="文本框 51"/>
              <p:cNvSpPr txBox="1"/>
              <p:nvPr/>
            </p:nvSpPr>
            <p:spPr>
              <a:xfrm>
                <a:off x="5342564" y="36903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活 </a:t>
                </a:r>
                <a:endParaRPr lang="en-US" altLang="zh-CN" sz="25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53" name="文本框 52"/>
              <p:cNvSpPr txBox="1"/>
              <p:nvPr/>
            </p:nvSpPr>
            <p:spPr>
              <a:xfrm>
                <a:off x="5952187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动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54" name="文本框 53"/>
              <p:cNvSpPr txBox="1"/>
              <p:nvPr/>
            </p:nvSpPr>
            <p:spPr>
              <a:xfrm>
                <a:off x="6562299" y="376655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5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与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55" name="文本框 54"/>
              <p:cNvSpPr txBox="1"/>
              <p:nvPr/>
            </p:nvSpPr>
            <p:spPr>
              <a:xfrm>
                <a:off x="7140307" y="353160"/>
                <a:ext cx="509223" cy="4758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r>
                  <a:rPr kumimoji="0" lang="zh-CN" altLang="en-US" sz="25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黑体" panose="02010609060101010101" charset="-122"/>
                    <a:ea typeface="黑体" panose="02010609060101010101" charset="-122"/>
                    <a:cs typeface="楷体" panose="02010609060101010101" pitchFamily="49" charset="-122"/>
                  </a:rPr>
                  <a:t>过 </a:t>
                </a:r>
                <a:endParaRPr lang="zh-CN" altLang="en-US" sz="2500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56" name="椭圆 55"/>
            <p:cNvSpPr/>
            <p:nvPr/>
          </p:nvSpPr>
          <p:spPr>
            <a:xfrm>
              <a:off x="11115" y="1062"/>
              <a:ext cx="822" cy="822"/>
            </a:xfrm>
            <a:prstGeom prst="ellipse">
              <a:avLst/>
            </a:prstGeom>
            <a:solidFill>
              <a:srgbClr val="CFAA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500"/>
            </a:p>
          </p:txBody>
        </p:sp>
        <p:sp>
          <p:nvSpPr>
            <p:cNvPr id="57" name="文本框 56"/>
            <p:cNvSpPr txBox="1"/>
            <p:nvPr/>
          </p:nvSpPr>
          <p:spPr>
            <a:xfrm>
              <a:off x="11135" y="1098"/>
              <a:ext cx="802" cy="74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kumimoji="0" lang="zh-CN" altLang="en-US" sz="25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黑体" panose="02010609060101010101" charset="-122"/>
                  <a:ea typeface="黑体" panose="02010609060101010101" charset="-122"/>
                  <a:cs typeface="楷体" panose="02010609060101010101" pitchFamily="49" charset="-122"/>
                </a:rPr>
                <a:t>程 </a:t>
              </a:r>
              <a:endParaRPr lang="zh-CN" altLang="en-US" sz="25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1661795" y="1691640"/>
            <a:ext cx="1024128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indent="266700" algn="l">
              <a:buClrTx/>
              <a:buSzTx/>
              <a:buFontTx/>
            </a:pPr>
            <a:r>
              <a:rPr lang="zh-CN" sz="2400" b="1">
                <a:solidFill>
                  <a:srgbClr val="1D41D5"/>
                </a:solidFill>
                <a:latin typeface="微软雅黑" panose="020b0503020204020204" pitchFamily="34" charset="-122"/>
                <a:sym typeface="+mn-ea"/>
              </a:rPr>
              <a:t>                                     </a:t>
            </a:r>
            <a:r>
              <a:rPr lang="zh-CN" sz="2400" b="1">
                <a:solidFill>
                  <a:srgbClr val="FF0000"/>
                </a:solidFill>
                <a:latin typeface="微软雅黑" panose="020b0503020204020204" pitchFamily="34" charset="-122"/>
                <a:sym typeface="+mn-ea"/>
              </a:rPr>
              <a:t>小贴士</a:t>
            </a:r>
            <a:endParaRPr lang="zh-CN" sz="2400" b="1">
              <a:solidFill>
                <a:srgbClr val="FF0000"/>
              </a:solidFill>
              <a:latin typeface="微软雅黑" panose="020b0503020204020204" pitchFamily="34" charset="-122"/>
              <a:sym typeface="+mn-ea"/>
            </a:endParaRPr>
          </a:p>
        </p:txBody>
      </p:sp>
      <p:pic>
        <p:nvPicPr>
          <p:cNvPr id="3" name="图片 2" descr="你最想被授予的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400" y="2177415"/>
            <a:ext cx="11905615" cy="443293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2415540" y="3021330"/>
            <a:ext cx="8303260" cy="1753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pitchFamily="34" charset="-122"/>
              </a:rPr>
              <a:t>   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</a:rPr>
              <a:t>购买的绣布包中，工艺图和绣布上的序号代表着线板卡上绣线的颜色，找到相应的线号来绣相应的格子就可以了。值得注意的是，说明中没有特别注明一般采用全十字针绣。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https://d.book118.com/046240005142010033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9.xml><?xml version="1.0" encoding="utf-8"?>
<p:tagLst xmlns:p="http://schemas.openxmlformats.org/presentationml/2006/main">
  <p:tag name="KSO_WM_UNIT_PLACING_PICTURE_USER_VIEWPORT" val="{&quot;height&quot;:4599,&quot;width&quot;:7058}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6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"/>
</p:tagLst>
</file>

<file path=ppt/tags/tag217.xml><?xml version="1.0" encoding="utf-8"?>
<p:tagLst xmlns:p="http://schemas.openxmlformats.org/presentationml/2006/main">
  <p:tag name="KSO_WM_BEAUTIFY_FLAG" val=""/>
</p:tagLst>
</file>

<file path=ppt/tags/tag218.xml><?xml version="1.0" encoding="utf-8"?>
<p:tagLst xmlns:p="http://schemas.openxmlformats.org/presentationml/2006/main">
  <p:tag name="KSO_WM_BEAUTIFY_FLAG" val="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BEAUTIFY_FLAG" val=""/>
</p:tagLst>
</file>

<file path=ppt/tags/tag223.xml><?xml version="1.0" encoding="utf-8"?>
<p:tagLst xmlns:p="http://schemas.openxmlformats.org/presentationml/2006/main">
  <p:tag name="KSO_WM_BEAUTIFY_FLAG" val=""/>
</p:tagLst>
</file>

<file path=ppt/tags/tag224.xml><?xml version="1.0" encoding="utf-8"?>
<p:tagLst xmlns:p="http://schemas.openxmlformats.org/presentationml/2006/main">
  <p:tag name="KSO_WM_BEAUTIFY_FLAG" val=""/>
</p:tagLst>
</file>

<file path=ppt/tags/tag225.xml><?xml version="1.0" encoding="utf-8"?>
<p:tagLst xmlns:p="http://schemas.openxmlformats.org/presentationml/2006/main">
  <p:tag name="KSO_WM_BEAUTIFY_FLAG" val=""/>
</p:tagLst>
</file>

<file path=ppt/tags/tag226.xml><?xml version="1.0" encoding="utf-8"?>
<p:tagLst xmlns:p="http://schemas.openxmlformats.org/presentationml/2006/main">
  <p:tag name="KSO_WM_BEAUTIFY_FLAG" val=""/>
</p:tagLst>
</file>

<file path=ppt/tags/tag227.xml><?xml version="1.0" encoding="utf-8"?>
<p:tagLst xmlns:p="http://schemas.openxmlformats.org/presentationml/2006/main">
  <p:tag name="KSO_WM_BEAUTIFY_FLAG" val="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BEAUTIFY_FLAG" val=""/>
</p:tagLst>
</file>

<file path=ppt/tags/tag234.xml><?xml version="1.0" encoding="utf-8"?>
<p:tagLst xmlns:p="http://schemas.openxmlformats.org/presentationml/2006/main">
  <p:tag name="KSO_WM_BEAUTIFY_FLAG" val=""/>
</p:tagLst>
</file>

<file path=ppt/tags/tag235.xml><?xml version="1.0" encoding="utf-8"?>
<p:tagLst xmlns:p="http://schemas.openxmlformats.org/presentationml/2006/main">
  <p:tag name="KSO_WM_BEAUTIFY_FLAG" val=""/>
</p:tagLst>
</file>

<file path=ppt/tags/tag23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37.xml><?xml version="1.0" encoding="utf-8"?>
<p:tagLst xmlns:p="http://schemas.openxmlformats.org/presentationml/2006/main">
  <p:tag name="KSO_WM_BEAUTIFY_FLAG" val=""/>
</p:tagLst>
</file>

<file path=ppt/tags/tag238.xml><?xml version="1.0" encoding="utf-8"?>
<p:tagLst xmlns:p="http://schemas.openxmlformats.org/presentationml/2006/main">
  <p:tag name="KSO_WM_BEAUTIFY_FLAG" val=""/>
</p:tagLst>
</file>

<file path=ppt/tags/tag239.xml><?xml version="1.0" encoding="utf-8"?>
<p:tagLst xmlns:p="http://schemas.openxmlformats.org/presentationml/2006/main">
  <p:tag name="KSO_WM_BEAUTIFY_FLAG" val=""/>
</p:tagLst>
</file>

<file path=ppt/tags/tag240.xml><?xml version="1.0" encoding="utf-8"?>
<p:tagLst xmlns:p="http://schemas.openxmlformats.org/presentationml/2006/main">
  <p:tag name="KSO_WM_BEAUTIFY_FLAG" val=""/>
</p:tagLst>
</file>

<file path=ppt/tags/tag24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2.xml><?xml version="1.0" encoding="utf-8"?>
<p:tagLst xmlns:p="http://schemas.openxmlformats.org/presentationml/2006/main">
  <p:tag name="KSO_WM_BEAUTIFY_FLAG" val="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BEAUTIFY_FLAG" val=""/>
</p:tagLst>
</file>

<file path=ppt/tags/tag245.xml><?xml version="1.0" encoding="utf-8"?>
<p:tagLst xmlns:p="http://schemas.openxmlformats.org/presentationml/2006/main">
  <p:tag name="KSO_WM_BEAUTIFY_FLAG" val=""/>
</p:tagLst>
</file>

<file path=ppt/tags/tag246.xml><?xml version="1.0" encoding="utf-8"?>
<p:tagLst xmlns:p="http://schemas.openxmlformats.org/presentationml/2006/main">
  <p:tag name="KSO_WM_BEAUTIFY_FLAG" val=""/>
</p:tagLst>
</file>

<file path=ppt/tags/tag247.xml><?xml version="1.0" encoding="utf-8"?>
<p:tagLst xmlns:p="http://schemas.openxmlformats.org/presentationml/2006/main">
  <p:tag name="KSO_WM_BEAUTIFY_FLAG" val=""/>
</p:tagLst>
</file>

<file path=ppt/tags/tag24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9.xml><?xml version="1.0" encoding="utf-8"?>
<p:tagLst xmlns:p="http://schemas.openxmlformats.org/presentationml/2006/main">
  <p:tag name="KSO_WM_BEAUTIFY_FLAG" val=""/>
</p:tagLst>
</file>

<file path=ppt/tags/tag250.xml><?xml version="1.0" encoding="utf-8"?>
<p:tagLst xmlns:p="http://schemas.openxmlformats.org/presentationml/2006/main">
  <p:tag name="KSO_WM_BEAUTIFY_FLAG" val=""/>
</p:tagLst>
</file>

<file path=ppt/tags/tag251.xml><?xml version="1.0" encoding="utf-8"?>
<p:tagLst xmlns:p="http://schemas.openxmlformats.org/presentationml/2006/main">
  <p:tag name="KSO_WM_BEAUTIFY_FLAG" val=""/>
</p:tagLst>
</file>

<file path=ppt/tags/tag252.xml><?xml version="1.0" encoding="utf-8"?>
<p:tagLst xmlns:p="http://schemas.openxmlformats.org/presentationml/2006/main">
  <p:tag name="KSO_WM_BEAUTIFY_FLAG" val=""/>
</p:tagLst>
</file>

<file path=ppt/tags/tag253.xml><?xml version="1.0" encoding="utf-8"?>
<p:tagLst xmlns:p="http://schemas.openxmlformats.org/presentationml/2006/main">
  <p:tag name="KSO_WM_BEAUTIFY_FLAG" val=""/>
</p:tagLst>
</file>

<file path=ppt/tags/tag254.xml><?xml version="1.0" encoding="utf-8"?>
<p:tagLst xmlns:p="http://schemas.openxmlformats.org/presentationml/2006/main">
  <p:tag name="KSO_WM_BEAUTIFY_FLAG" val=""/>
</p:tagLst>
</file>

<file path=ppt/tags/tag25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6.xml><?xml version="1.0" encoding="utf-8"?>
<p:tagLst xmlns:p="http://schemas.openxmlformats.org/presentationml/2006/main">
  <p:tag name="KSO_WM_BEAUTIFY_FLAG" val=""/>
</p:tagLst>
</file>

<file path=ppt/tags/tag257.xml><?xml version="1.0" encoding="utf-8"?>
<p:tagLst xmlns:p="http://schemas.openxmlformats.org/presentationml/2006/main">
  <p:tag name="KSO_WM_BEAUTIFY_FLAG" val=""/>
</p:tagLst>
</file>

<file path=ppt/tags/tag258.xml><?xml version="1.0" encoding="utf-8"?>
<p:tagLst xmlns:p="http://schemas.openxmlformats.org/presentationml/2006/main">
  <p:tag name="KSO_WM_BEAUTIFY_FLAG" val=""/>
</p:tagLst>
</file>

<file path=ppt/tags/tag259.xml><?xml version="1.0" encoding="utf-8"?>
<p:tagLst xmlns:p="http://schemas.openxmlformats.org/presentationml/2006/main">
  <p:tag name="KSO_WM_BEAUTIFY_FLAG" val=""/>
</p:tagLst>
</file>

<file path=ppt/tags/tag260.xml><?xml version="1.0" encoding="utf-8"?>
<p:tagLst xmlns:p="http://schemas.openxmlformats.org/presentationml/2006/main">
  <p:tag name="KSO_WM_BEAUTIFY_FLAG" val=""/>
</p:tagLst>
</file>

<file path=ppt/tags/tag261.xml><?xml version="1.0" encoding="utf-8"?>
<p:tagLst xmlns:p="http://schemas.openxmlformats.org/presentationml/2006/main">
  <p:tag name="KSO_WM_BEAUTIFY_FLAG" val=""/>
</p:tagLst>
</file>

<file path=ppt/tags/tag26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"/>
</p:tagLst>
</file>

<file path=ppt/tags/tag266.xml><?xml version="1.0" encoding="utf-8"?>
<p:tagLst xmlns:p="http://schemas.openxmlformats.org/presentationml/2006/main">
  <p:tag name="KSO_WM_BEAUTIFY_FLAG" val=""/>
</p:tagLst>
</file>

<file path=ppt/tags/tag267.xml><?xml version="1.0" encoding="utf-8"?>
<p:tagLst xmlns:p="http://schemas.openxmlformats.org/presentationml/2006/main">
  <p:tag name="KSO_WM_BEAUTIFY_FLAG" val=""/>
</p:tagLst>
</file>

<file path=ppt/tags/tag268.xml><?xml version="1.0" encoding="utf-8"?>
<p:tagLst xmlns:p="http://schemas.openxmlformats.org/presentationml/2006/main">
  <p:tag name="KSO_WM_BEAUTIFY_FLAG" val=""/>
</p:tagLst>
</file>

<file path=ppt/tags/tag26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7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7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79.xml><?xml version="1.0" encoding="utf-8"?>
<p:tagLst xmlns:p="http://schemas.openxmlformats.org/presentationml/2006/main">
  <p:tag name="KSO_WM_BEAUTIFY_FLAG" val=""/>
</p:tagLst>
</file>

<file path=ppt/tags/tag280.xml><?xml version="1.0" encoding="utf-8"?>
<p:tagLst xmlns:p="http://schemas.openxmlformats.org/presentationml/2006/main">
  <p:tag name="KSO_WM_BEAUTIFY_FLAG" val=""/>
</p:tagLst>
</file>

<file path=ppt/tags/tag281.xml><?xml version="1.0" encoding="utf-8"?>
<p:tagLst xmlns:p="http://schemas.openxmlformats.org/presentationml/2006/main">
  <p:tag name="KSO_WM_BEAUTIFY_FLAG" val=""/>
</p:tagLst>
</file>

<file path=ppt/tags/tag282.xml><?xml version="1.0" encoding="utf-8"?>
<p:tagLst xmlns:p="http://schemas.openxmlformats.org/presentationml/2006/main">
  <p:tag name="KSO_WM_BEAUTIFY_FLAG" val=""/>
</p:tagLst>
</file>

<file path=ppt/tags/tag283.xml><?xml version="1.0" encoding="utf-8"?>
<p:tagLst xmlns:p="http://schemas.openxmlformats.org/presentationml/2006/main">
  <p:tag name="KSO_WM_BEAUTIFY_FLAG" val=""/>
</p:tagLst>
</file>

<file path=ppt/tags/tag284.xml><?xml version="1.0" encoding="utf-8"?>
<p:tagLst xmlns:p="http://schemas.openxmlformats.org/presentationml/2006/main">
  <p:tag name="KSO_WM_BEAUTIFY_FLAG" val=""/>
</p:tagLst>
</file>

<file path=ppt/tags/tag28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86.xml><?xml version="1.0" encoding="utf-8"?>
<p:tagLst xmlns:p="http://schemas.openxmlformats.org/presentationml/2006/main">
  <p:tag name="KSO_WM_BEAUTIFY_FLAG" val=""/>
</p:tagLst>
</file>

<file path=ppt/tags/tag287.xml><?xml version="1.0" encoding="utf-8"?>
<p:tagLst xmlns:p="http://schemas.openxmlformats.org/presentationml/2006/main">
  <p:tag name="KSO_WM_BEAUTIFY_FLAG" val=""/>
</p:tagLst>
</file>

<file path=ppt/tags/tag288.xml><?xml version="1.0" encoding="utf-8"?>
<p:tagLst xmlns:p="http://schemas.openxmlformats.org/presentationml/2006/main">
  <p:tag name="KSO_WM_BEAUTIFY_FLAG" val=""/>
</p:tagLst>
</file>

<file path=ppt/tags/tag289.xml><?xml version="1.0" encoding="utf-8"?>
<p:tagLst xmlns:p="http://schemas.openxmlformats.org/presentationml/2006/main">
  <p:tag name="KSO_WM_BEAUTIFY_FLAG" val=""/>
</p:tagLst>
</file>

<file path=ppt/tags/tag290.xml><?xml version="1.0" encoding="utf-8"?>
<p:tagLst xmlns:p="http://schemas.openxmlformats.org/presentationml/2006/main">
  <p:tag name="KSO_WM_BEAUTIFY_FLAG" val=""/>
</p:tagLst>
</file>

<file path=ppt/tags/tag291.xml><?xml version="1.0" encoding="utf-8"?>
<p:tagLst xmlns:p="http://schemas.openxmlformats.org/presentationml/2006/main">
  <p:tag name="KSO_WM_BEAUTIFY_FLAG" val=""/>
</p:tagLst>
</file>

<file path=ppt/tags/tag29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9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19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1">
      <vt:lpstr>Arial</vt:lpstr>
      <vt:lpstr>Calibri</vt:lpstr>
      <vt:lpstr>微软雅黑</vt:lpstr>
      <vt:lpstr>Wingdings</vt:lpstr>
      <vt:lpstr>思源黑体 CN Bold</vt:lpstr>
      <vt:lpstr>宋体</vt:lpstr>
      <vt:lpstr>思源黑体 CN Normal</vt:lpstr>
      <vt:lpstr>Times New Roman</vt:lpstr>
      <vt:lpstr>黑体</vt:lpstr>
      <vt:lpstr>楷体</vt:lpstr>
      <vt:lpstr>Calibri Light</vt:lpstr>
      <vt:lpstr>Office Theme</vt:lpstr>
      <vt:lpstr>PowerPoint Presentation</vt:lpstr>
      <vt:lpstr>了解目标</vt:lpstr>
      <vt:lpstr>新知导入</vt:lpstr>
      <vt:lpstr>新知导入</vt:lpstr>
      <vt:lpstr>新知讲解</vt:lpstr>
      <vt:lpstr>新知导入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2024-09-02T07:04:38.753</cp:lastPrinted>
  <dcterms:created xsi:type="dcterms:W3CDTF">2024-09-01T23:04:38Z</dcterms:created>
  <dcterms:modified xsi:type="dcterms:W3CDTF">2024-09-01T23:04:41Z</dcterms:modified>
</cp:coreProperties>
</file>