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6D84B-A7F9-422B-836F-A0A755364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6AB25C-340D-4372-ABA4-E36558E7D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2355E-2D5C-4A97-A34E-A864335CA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61EFB-88E4-4025-AC9F-D95F79492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EC0A08-697F-41F1-80EF-7A17250F3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0DD570-1ECC-4A8B-98C9-D2A52906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15086B-AA30-4D26-91E8-829DA7A68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89B73-9C88-46D6-9748-9B8C2E96C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BDF087-5214-41C0-AAF2-4DFCD7C3C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0DAE4-58BD-42A4-BC30-B9A1CCE8E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C5293-74BC-4689-BA7A-47437CEC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24205400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热水器项目评价分析报告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XX-01-27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热水器项目技术方案评价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热水器项目经济性评价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热水器项目环境影响评价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热水器项目社会效益评价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热水器项目综合评价与结论建议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随着人们生活水平的提高，热水器市场需求不断增长，市场规模逐年扩大。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06" r="164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消费者对热水器的需求呈现多样化趋势，包括安全、节能、环保、智能等方面。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热水器市场竞争激烈，国内外品牌众多，市场集中度逐渐提高。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热水器市场需求分析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本项目旨在开发一款具有高性能、智能化、节能环保等特点的热水器，满足市场需求，提高品牌竞争力。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本项目产品定位为中高端市场，注重产品品质、用户体验和售后服务。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项目目标与定位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报告研究范围和方法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本报告主要对热水器市场需求、项目目标与定位、产品技术可行性、经济效益评估等方面进行深入研究。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采用问卷调查、专家访谈、文献资料分析等多种研究方法，确保研究结果的客观性和准确性。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热水器项目技术方案评价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技术方案概述及特点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采用先进的即热式加热技术，实现快速热水供应。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安全可靠，具备多重安全防护功能，如防干烧、防漏电等。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高效节能，利用智能温控系统，减少能源浪费。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人性化设计，操作简单方便，满足不同用户需求。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技术创新性与先进性评估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引入智能温控系统，实现精准控制水温，提高用户体验。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创新性地采用即热式加热技术，相比传统储水式热水器，加热速度更快，效率更高。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整体技术方案达到行业先进水平，具有较高的竞争力。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在安全防护方面，采用先进的漏电保护和防干烧技术，确保用户安全使用。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经过多次实验和测试，技术方案已经达到成熟阶段，各项性能指标稳定可靠。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在实际应用中，该技术方案已经得到广泛验证，用户反馈良好，证明其可靠性。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采用高品质的材料和零部件，确保产品的耐用性和稳定性。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公司具备完善的售后服务体系，为用户提供及时的技术支持和维护服务。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技术成熟度与可靠性分析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热水器项目经济性评价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根据热水器项目的规模、技术要求和市场预期，初步估算总投资额为XX万元，其中包括设备购置、技术研发、市场推广等各方面的费用。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为实现项目的顺利推进，制定详细的资金筹措计划，包括银行贷款、企业自筹、政府补助等多种渠道，确保项目所需资金的及时到位。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资金筹措方案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投资估算及资金筹措方案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结合热水器市场的历史数据和发展趋势，对项目产品的市场需求进行预测，评估市场潜力和增长空间。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基于项目投资额、预期收益、成本等因素，运用财务分析工具对项目的经济效益进行评估，包括投资回收期、内部收益率、净现值等指标。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针对项目经济效益的关键因素，如市场需求、原材料价格、技术水平等，进行敏感性分析，探讨不同因素对项目经济效益的影响程度。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识别项目存在的潜在风险，如市场风险、技术风险、政策风险等，并提出相应的应对措施和建议，以降低项目风险对项目经济效益的不利影响。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风险提示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敏感性分析和风险提示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热水器项目环境影响评价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https://d.book118.com/046242054004010101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2024-09-25T08:42:53.992</cp:lastPrinted>
  <dcterms:created xsi:type="dcterms:W3CDTF">2024-09-25T00:42:54Z</dcterms:created>
  <dcterms:modified xsi:type="dcterms:W3CDTF">2024-09-25T00:42:56Z</dcterms:modified>
</cp:coreProperties>
</file>