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B7390B-EC3E-4ABF-AD68-C26901CAE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4C1015-AF2F-409A-9450-A6CFEE5AB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82906D-5CAD-48EC-8800-7B652181D8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E0F65A-BC3F-4E72-B5C3-3CF3B44757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0C0521-7BBD-48CC-BE2D-9FF192E8C9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630758-991A-43A6-B764-BAD0E1D73A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92788D-70C7-4F5A-A6DC-A0EC7B2BC9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74F07A-1E16-4AF1-9CD2-51B4F119F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6C5F81-9CD4-4278-AE5D-74D48A6274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35502A-E3AC-4578-A52F-970E1F2E0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1E748A-0074-4D6E-B23C-82432FF60F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2422151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甲型流感病毒科普</a:t>
            </a:r>
          </a:p>
        </p:txBody>
      </p:sp>
      <p:sp>
        <p:nvSpPr>
          <p:cNvPr id="3" name="AutoShape 3"/>
          <p:cNvSpPr/>
          <p:nvPr/>
        </p:nvSpPr>
        <p:spPr>
          <a:xfrm>
            <a:off x="3491789" y="4425696"/>
            <a:ext cx="2875241"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汇报人：AA</a:t>
            </a:r>
            <a:endParaRPr lang="en-US" sz="1100"/>
          </a:p>
        </p:txBody>
      </p:sp>
      <p:sp>
        <p:nvSpPr>
          <p:cNvPr id="4" name="AutoShape 4"/>
          <p:cNvSpPr/>
          <p:nvPr/>
        </p:nvSpPr>
        <p:spPr>
          <a:xfrm>
            <a:off x="5820461" y="4425696"/>
            <a:ext cx="2820047"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2024-01-31</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病毒基本特性</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临床表现与诊断方法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预防措施与控制策略</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治疗方案及药物选择</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社会影响与应对策略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病毒基本特性</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341" r="253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甲型流感病毒呈球形或丝状，直径约为80-120纳米。</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形态</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病毒由包膜、基质蛋白和核心组成，包膜上镶嵌有血凝素（HA）和神经氨酸酶（NA）两种刺突。</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结构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病毒形态与结构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甲型流感病毒属于正粘病毒科，流感病毒属。</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病毒表面抗原血凝素（HA）和神经氨酸酶（NA）的类型，甲型流感病毒可分为甲型流感病毒分为甲1型流感病毒（甲流1）流感病毒（甲流2）即A（H1N1）流感病毒、A（H3N2）流感病毒，两者的临床症状非常相似，仅提示地域、季节、年龄和地域特征等因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命名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病毒分类及命名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甲型流感病毒的自然宿主包括人类、禽类、猪、马等多种动物。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宿主范围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主要通过飞沫传播，也可通过接触被病毒污染的物品间接传播。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传播途径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宿主范围与传播途径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变异特点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甲型流感病毒具有较高的变异性，表面抗原HA和NA易发生变异，导致病毒株的抗原性、致病性和传播力发生变化。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病毒变异受多种因素影响，包括病毒自身遗传特点、宿主免疫压力、抗病毒药物使用等。同时，气候变化、人口流动和疫苗接种等社会因素也对病毒传播和变异产生影响。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变异特点与影响因素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临床表现与诊断方法</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139" r="1013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2431" b="1243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4510" b="451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典型临床表现</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甲型流感病毒感染后，患者通常会出现高热，体温可达39-40℃。</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病毒感染后，患者常感到头痛、全身酸痛、乏力。</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如咳嗽、咽痛、流涕等，严重时可能出现呼吸困难。</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部分患者可能出现恶心、呕吐、腹泻等胃肠道症状。</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高热</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头痛、全身酸痛</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呼吸道症状</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胃肠道症状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血常规</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病毒核酸检测</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病毒抗原检测</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血清学检测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实验室检查项目</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97" r="1249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白细胞总数一般不高或降低，淋巴细胞比例增高。</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采用RT-PCR等方法检测呼吸道标本中的甲型流感病毒核酸，可快速诊断。</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采用免疫荧光法或酶联免疫法检测呼吸道标本中的甲型流感病毒抗原，可用于早期诊断。</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检测血清中甲型流感病毒的特异性抗体，可用于回顾性诊断和流行病学调查。</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4305" b="143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根据流行病学史、临床表现和实验室检查结果进行综合分析，作出甲型流感的诊断。</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与其他病毒性呼吸道感染如普通感冒、上呼吸道感染、支气管炎等相鉴别，主要通过实验室检查结果进行区分。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诊断标准及鉴别诊断</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鉴别诊断</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诊断标准</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体温恢复情况</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治疗后患者体温逐渐恢复正常是预后良好的重要指标。</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并发症发生情况</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甲型流感病毒感染后可能出现并发症，如肺炎、心肌炎等，并发症的发生与否及严重程度是评估预后的重要指标。</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实验室检查指标变化</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血常规、病毒核酸检测等实验室检查指标的改善情况也是评估预后的重要参考。</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呼吸道症状改善情况</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咳嗽、咽痛等呼吸道症状逐渐减轻或消失，表明病情正在好转。</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预后评估指标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预防措施与控制策略</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经常用肥皂和流动水洗手，特别是接触公共物品后。</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勤洗手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咳嗽或打喷嚏时，用纸巾、手绢或肘部遮掩口鼻。</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咳嗽礼仪</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尽量避免与流感样症状患者密切接触。</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避免密切接触</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保持充足睡眠，均衡饮食，加强锻炼，增强体质。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健康生活方式</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个人卫生习惯培养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https://d.book118.com/046242215145010044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2024-09-13T01:37:45.178</cp:lastPrinted>
  <dcterms:created xsi:type="dcterms:W3CDTF">2024-09-12T17:37:45Z</dcterms:created>
  <dcterms:modified xsi:type="dcterms:W3CDTF">2024-09-12T17:37:47Z</dcterms:modified>
</cp:coreProperties>
</file>